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5" r:id="rId24"/>
    <p:sldId id="286" r:id="rId25"/>
    <p:sldId id="279" r:id="rId26"/>
    <p:sldId id="278" r:id="rId27"/>
    <p:sldId id="280" r:id="rId28"/>
    <p:sldId id="281" r:id="rId29"/>
    <p:sldId id="282" r:id="rId30"/>
    <p:sldId id="283" r:id="rId31"/>
    <p:sldId id="284"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77" autoAdjust="0"/>
  </p:normalViewPr>
  <p:slideViewPr>
    <p:cSldViewPr>
      <p:cViewPr>
        <p:scale>
          <a:sx n="60" d="100"/>
          <a:sy n="60" d="100"/>
        </p:scale>
        <p:origin x="-1410" y="-144"/>
      </p:cViewPr>
      <p:guideLst>
        <p:guide orient="horz" pos="2160"/>
        <p:guide pos="2880"/>
      </p:guideLst>
    </p:cSldViewPr>
  </p:slideViewPr>
  <p:outlineViewPr>
    <p:cViewPr>
      <p:scale>
        <a:sx n="33" d="100"/>
        <a:sy n="33" d="100"/>
      </p:scale>
      <p:origin x="0" y="333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581D3D-4523-49EF-A910-492C554C3814}" type="datetimeFigureOut">
              <a:rPr lang="es-AR" smtClean="0"/>
              <a:t>18/06/2020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D88986-C8D0-4E0B-BF73-BE5F9E6C3BF0}" type="slidenum">
              <a:rPr lang="es-AR" smtClean="0"/>
              <a:t>‹Nº›</a:t>
            </a:fld>
            <a:endParaRPr lang="es-AR"/>
          </a:p>
        </p:txBody>
      </p:sp>
    </p:spTree>
    <p:extLst>
      <p:ext uri="{BB962C8B-B14F-4D97-AF65-F5344CB8AC3E}">
        <p14:creationId xmlns:p14="http://schemas.microsoft.com/office/powerpoint/2010/main" val="363534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364DA09-FD08-4E9C-BB7E-1D4FF1C5B963}" type="datetimeFigureOut">
              <a:rPr lang="es-ES" smtClean="0"/>
              <a:t>18/06/2020</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A152B55-3ED4-4C6B-BF54-CFB45C0AE9C0}" type="slidenum">
              <a:rPr lang="es-ES" smtClean="0"/>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364DA09-FD08-4E9C-BB7E-1D4FF1C5B963}" type="datetimeFigureOut">
              <a:rPr lang="es-ES" smtClean="0"/>
              <a:t>18/06/2020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152B55-3ED4-4C6B-BF54-CFB45C0AE9C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364DA09-FD08-4E9C-BB7E-1D4FF1C5B963}" type="datetimeFigureOut">
              <a:rPr lang="es-ES" smtClean="0"/>
              <a:t>18/06/2020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152B55-3ED4-4C6B-BF54-CFB45C0AE9C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364DA09-FD08-4E9C-BB7E-1D4FF1C5B963}" type="datetimeFigureOut">
              <a:rPr lang="es-ES" smtClean="0"/>
              <a:t>18/06/2020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152B55-3ED4-4C6B-BF54-CFB45C0AE9C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364DA09-FD08-4E9C-BB7E-1D4FF1C5B963}" type="datetimeFigureOut">
              <a:rPr lang="es-ES" smtClean="0"/>
              <a:t>18/06/2020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152B55-3ED4-4C6B-BF54-CFB45C0AE9C0}"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364DA09-FD08-4E9C-BB7E-1D4FF1C5B963}" type="datetimeFigureOut">
              <a:rPr lang="es-ES" smtClean="0"/>
              <a:t>18/06/2020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152B55-3ED4-4C6B-BF54-CFB45C0AE9C0}" type="slidenum">
              <a:rPr lang="es-ES" smtClean="0"/>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364DA09-FD08-4E9C-BB7E-1D4FF1C5B963}" type="datetimeFigureOut">
              <a:rPr lang="es-ES" smtClean="0"/>
              <a:t>18/06/2020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152B55-3ED4-4C6B-BF54-CFB45C0AE9C0}"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364DA09-FD08-4E9C-BB7E-1D4FF1C5B963}" type="datetimeFigureOut">
              <a:rPr lang="es-ES" smtClean="0"/>
              <a:t>18/06/2020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152B55-3ED4-4C6B-BF54-CFB45C0AE9C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4DA09-FD08-4E9C-BB7E-1D4FF1C5B963}" type="datetimeFigureOut">
              <a:rPr lang="es-ES" smtClean="0"/>
              <a:t>18/06/2020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152B55-3ED4-4C6B-BF54-CFB45C0AE9C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364DA09-FD08-4E9C-BB7E-1D4FF1C5B963}" type="datetimeFigureOut">
              <a:rPr lang="es-ES" smtClean="0"/>
              <a:t>18/06/2020</a:t>
            </a:fld>
            <a:endParaRPr lang="es-ES"/>
          </a:p>
        </p:txBody>
      </p:sp>
      <p:sp>
        <p:nvSpPr>
          <p:cNvPr id="7" name="Slide Number Placeholder 6"/>
          <p:cNvSpPr>
            <a:spLocks noGrp="1"/>
          </p:cNvSpPr>
          <p:nvPr>
            <p:ph type="sldNum" sz="quarter" idx="12"/>
          </p:nvPr>
        </p:nvSpPr>
        <p:spPr/>
        <p:txBody>
          <a:bodyPr/>
          <a:lstStyle/>
          <a:p>
            <a:fld id="{1A152B55-3ED4-4C6B-BF54-CFB45C0AE9C0}" type="slidenum">
              <a:rPr lang="es-ES" smtClean="0"/>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364DA09-FD08-4E9C-BB7E-1D4FF1C5B963}" type="datetimeFigureOut">
              <a:rPr lang="es-ES" smtClean="0"/>
              <a:t>18/06/2020</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1A152B55-3ED4-4C6B-BF54-CFB45C0AE9C0}"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364DA09-FD08-4E9C-BB7E-1D4FF1C5B963}" type="datetimeFigureOut">
              <a:rPr lang="es-ES" smtClean="0"/>
              <a:t>18/06/2020</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A152B55-3ED4-4C6B-BF54-CFB45C0AE9C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omunicacionturistica.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apegaorg/attachemnte/article/896/manuak-uso-medios-sociales.pdf"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44009" y="2708476"/>
            <a:ext cx="3528392" cy="1702160"/>
          </a:xfrm>
        </p:spPr>
        <p:txBody>
          <a:bodyPr/>
          <a:lstStyle/>
          <a:p>
            <a:r>
              <a:rPr lang="es-ES" dirty="0" smtClean="0"/>
              <a:t>HERRAMIENTAS 2.0 Y TURISMO</a:t>
            </a:r>
            <a:endParaRPr lang="es-ES" dirty="0"/>
          </a:p>
        </p:txBody>
      </p:sp>
      <p:sp>
        <p:nvSpPr>
          <p:cNvPr id="3" name="2 Subtítulo"/>
          <p:cNvSpPr>
            <a:spLocks noGrp="1"/>
          </p:cNvSpPr>
          <p:nvPr>
            <p:ph type="subTitle" idx="1"/>
          </p:nvPr>
        </p:nvSpPr>
        <p:spPr/>
        <p:txBody>
          <a:bodyPr/>
          <a:lstStyle/>
          <a:p>
            <a:pPr marL="285750" indent="-285750" algn="just">
              <a:buFont typeface="Arial" pitchFamily="34" charset="0"/>
              <a:buChar char="•"/>
            </a:pPr>
            <a:r>
              <a:rPr lang="es-ES" dirty="0" smtClean="0"/>
              <a:t>BLOG </a:t>
            </a:r>
          </a:p>
          <a:p>
            <a:pPr marL="285750" indent="-285750" algn="just">
              <a:buFont typeface="Arial" pitchFamily="34" charset="0"/>
              <a:buChar char="•"/>
            </a:pPr>
            <a:r>
              <a:rPr lang="es-ES" dirty="0" smtClean="0"/>
              <a:t>PAGINA WEB </a:t>
            </a:r>
          </a:p>
          <a:p>
            <a:pPr marL="285750" indent="-285750" algn="just">
              <a:buFont typeface="Arial" pitchFamily="34" charset="0"/>
              <a:buChar char="•"/>
            </a:pPr>
            <a:r>
              <a:rPr lang="es-ES" dirty="0" smtClean="0"/>
              <a:t>PAGINA FACEBOOK</a:t>
            </a:r>
            <a:endParaRPr lang="es-ES" dirty="0"/>
          </a:p>
        </p:txBody>
      </p:sp>
    </p:spTree>
    <p:extLst>
      <p:ext uri="{BB962C8B-B14F-4D97-AF65-F5344CB8AC3E}">
        <p14:creationId xmlns:p14="http://schemas.microsoft.com/office/powerpoint/2010/main" val="734590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a:t>CARACTERISTICAS DE LOS BLOG</a:t>
            </a:r>
          </a:p>
        </p:txBody>
      </p:sp>
      <p:sp>
        <p:nvSpPr>
          <p:cNvPr id="3" name="2 Marcador de contenido"/>
          <p:cNvSpPr>
            <a:spLocks noGrp="1"/>
          </p:cNvSpPr>
          <p:nvPr>
            <p:ph idx="1"/>
          </p:nvPr>
        </p:nvSpPr>
        <p:spPr/>
        <p:txBody>
          <a:bodyPr/>
          <a:lstStyle/>
          <a:p>
            <a:r>
              <a:rPr lang="es-ES" b="1" u="sng" dirty="0" smtClean="0"/>
              <a:t>ENLACES:</a:t>
            </a:r>
          </a:p>
          <a:p>
            <a:pPr algn="just">
              <a:buFont typeface="Wingdings" pitchFamily="2" charset="2"/>
              <a:buChar char="Ø"/>
            </a:pPr>
            <a:r>
              <a:rPr lang="es-ES" dirty="0" smtClean="0"/>
              <a:t>AL ENCONTRARNOS EN UNA PLATAFORMA EN LA QUE SE FOMENTA EL DIALOGO Y EL CONTENIDO COMPARTIDO, AL COMPARTIR Y REFERIRSE A OTRAS PAGINAS, OFERECEMOS UN SERVICIO DE INFORMACION EXTRA A NUESTROS SEGUIDORES.</a:t>
            </a:r>
            <a:endParaRPr lang="es-ES" dirty="0"/>
          </a:p>
        </p:txBody>
      </p:sp>
    </p:spTree>
    <p:extLst>
      <p:ext uri="{BB962C8B-B14F-4D97-AF65-F5344CB8AC3E}">
        <p14:creationId xmlns:p14="http://schemas.microsoft.com/office/powerpoint/2010/main" val="136083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a:t>CARACTERISTICAS DE LOS BLOG</a:t>
            </a:r>
          </a:p>
        </p:txBody>
      </p:sp>
      <p:sp>
        <p:nvSpPr>
          <p:cNvPr id="3" name="2 Marcador de contenido"/>
          <p:cNvSpPr>
            <a:spLocks noGrp="1"/>
          </p:cNvSpPr>
          <p:nvPr>
            <p:ph idx="1"/>
          </p:nvPr>
        </p:nvSpPr>
        <p:spPr/>
        <p:txBody>
          <a:bodyPr/>
          <a:lstStyle/>
          <a:p>
            <a:r>
              <a:rPr lang="es-ES" b="1" u="sng" dirty="0" smtClean="0"/>
              <a:t>LICENCIA:</a:t>
            </a:r>
          </a:p>
          <a:p>
            <a:pPr algn="just">
              <a:buFont typeface="Wingdings" pitchFamily="2" charset="2"/>
              <a:buChar char="Ø"/>
            </a:pPr>
            <a:r>
              <a:rPr lang="es-ES" dirty="0" smtClean="0"/>
              <a:t>PAGO: ACCESO A MAS FUNCIONALIDADES.</a:t>
            </a:r>
          </a:p>
          <a:p>
            <a:pPr algn="just">
              <a:buFont typeface="Wingdings" pitchFamily="2" charset="2"/>
              <a:buChar char="Ø"/>
            </a:pPr>
            <a:r>
              <a:rPr lang="es-ES" dirty="0" smtClean="0"/>
              <a:t>GRATUITA: SE PUEDE TRABAJAR BIEN Y DE MANERA EFECTIVA </a:t>
            </a:r>
          </a:p>
          <a:p>
            <a:pPr marL="68580" indent="0" algn="just">
              <a:buNone/>
            </a:pPr>
            <a:endParaRPr lang="es-ES" dirty="0" smtClean="0"/>
          </a:p>
          <a:p>
            <a:pPr marL="68580" indent="0" algn="ctr">
              <a:buNone/>
            </a:pPr>
            <a:r>
              <a:rPr lang="es-ES" dirty="0" smtClean="0"/>
              <a:t>DEPENDERA YA DE LOS OBJETIVOS Y NECESIDADES DE LA EMPRESA</a:t>
            </a:r>
            <a:endParaRPr lang="es-ES" dirty="0"/>
          </a:p>
        </p:txBody>
      </p:sp>
    </p:spTree>
    <p:extLst>
      <p:ext uri="{BB962C8B-B14F-4D97-AF65-F5344CB8AC3E}">
        <p14:creationId xmlns:p14="http://schemas.microsoft.com/office/powerpoint/2010/main" val="423186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ESTRUCTURA DE UN BLOG</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UN BLOG ES AL FIN Y ALCABO UN SITIO WEB POR LO QUE DISPONE DE UNA DIRECCION WEB.</a:t>
            </a:r>
          </a:p>
          <a:p>
            <a:pPr algn="just"/>
            <a:r>
              <a:rPr lang="es-ES" dirty="0" smtClean="0"/>
              <a:t>BLOG CON DOMINIOS PROPIOS: QUE SE SOLICITAN A UN SERVIDOR WEB Y SON PERSONALIZABLES. POR EJ. </a:t>
            </a:r>
            <a:r>
              <a:rPr lang="es-ES" dirty="0" smtClean="0">
                <a:hlinkClick r:id="rId2"/>
              </a:rPr>
              <a:t>WWW.COMUNICACIONTURISTICA.COM</a:t>
            </a:r>
            <a:endParaRPr lang="es-ES" dirty="0" smtClean="0"/>
          </a:p>
          <a:p>
            <a:pPr algn="just"/>
            <a:r>
              <a:rPr lang="es-ES" dirty="0" smtClean="0"/>
              <a:t>DOMINIO CREADO POR UN SERVIDOR GRATUITO. POR EJ.</a:t>
            </a:r>
          </a:p>
          <a:p>
            <a:pPr marL="68580" indent="0" algn="just">
              <a:buNone/>
            </a:pPr>
            <a:r>
              <a:rPr lang="es-ES" dirty="0" smtClean="0"/>
              <a:t>    COMUNICACIONTURISITICA.BLOGGER.COM</a:t>
            </a:r>
            <a:endParaRPr lang="es-ES" dirty="0"/>
          </a:p>
        </p:txBody>
      </p:sp>
    </p:spTree>
    <p:extLst>
      <p:ext uri="{BB962C8B-B14F-4D97-AF65-F5344CB8AC3E}">
        <p14:creationId xmlns:p14="http://schemas.microsoft.com/office/powerpoint/2010/main" val="392765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ESTRUCTURA DE UN BLOG</a:t>
            </a:r>
          </a:p>
        </p:txBody>
      </p:sp>
      <p:sp>
        <p:nvSpPr>
          <p:cNvPr id="3" name="2 Marcador de contenido"/>
          <p:cNvSpPr>
            <a:spLocks noGrp="1"/>
          </p:cNvSpPr>
          <p:nvPr>
            <p:ph idx="1"/>
          </p:nvPr>
        </p:nvSpPr>
        <p:spPr/>
        <p:txBody>
          <a:bodyPr/>
          <a:lstStyle/>
          <a:p>
            <a:r>
              <a:rPr lang="es-ES" b="1" u="sng" dirty="0" smtClean="0"/>
              <a:t>TITULO:</a:t>
            </a:r>
          </a:p>
          <a:p>
            <a:pPr algn="just">
              <a:buFont typeface="Wingdings" pitchFamily="2" charset="2"/>
              <a:buChar char="Ø"/>
            </a:pPr>
            <a:r>
              <a:rPr lang="es-ES" dirty="0" smtClean="0"/>
              <a:t>EL NOMBRE DEL BLOG.</a:t>
            </a:r>
          </a:p>
          <a:p>
            <a:pPr algn="just">
              <a:buFont typeface="Wingdings" pitchFamily="2" charset="2"/>
              <a:buChar char="Ø"/>
            </a:pPr>
            <a:r>
              <a:rPr lang="es-ES" dirty="0" smtClean="0"/>
              <a:t>PARA LAS EMPRESAS SE RECOMIENDA QUE CORRESPONDA CON EL PROPIO NOMBRE DE LA EMPRESA, PARA EVITAR CONFUSIONES EN LOS CLIENTES POTENCIALES.</a:t>
            </a:r>
          </a:p>
          <a:p>
            <a:pPr algn="just">
              <a:buFont typeface="Wingdings" pitchFamily="2" charset="2"/>
              <a:buChar char="Ø"/>
            </a:pPr>
            <a:r>
              <a:rPr lang="es-ES" dirty="0" smtClean="0"/>
              <a:t>POR EJ. AGENCIADETURISMO…</a:t>
            </a:r>
          </a:p>
          <a:p>
            <a:pPr>
              <a:buFont typeface="Wingdings" pitchFamily="2" charset="2"/>
              <a:buChar char="Ø"/>
            </a:pPr>
            <a:endParaRPr lang="es-ES" dirty="0" smtClean="0"/>
          </a:p>
        </p:txBody>
      </p:sp>
    </p:spTree>
    <p:extLst>
      <p:ext uri="{BB962C8B-B14F-4D97-AF65-F5344CB8AC3E}">
        <p14:creationId xmlns:p14="http://schemas.microsoft.com/office/powerpoint/2010/main" val="7124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ESTRUCTURA DE UN BLOG</a:t>
            </a:r>
          </a:p>
        </p:txBody>
      </p:sp>
      <p:sp>
        <p:nvSpPr>
          <p:cNvPr id="3" name="2 Marcador de contenido"/>
          <p:cNvSpPr>
            <a:spLocks noGrp="1"/>
          </p:cNvSpPr>
          <p:nvPr>
            <p:ph idx="1"/>
          </p:nvPr>
        </p:nvSpPr>
        <p:spPr/>
        <p:txBody>
          <a:bodyPr>
            <a:normAutofit fontScale="85000" lnSpcReduction="20000"/>
          </a:bodyPr>
          <a:lstStyle/>
          <a:p>
            <a:pPr algn="just"/>
            <a:r>
              <a:rPr lang="es-ES" b="1" u="sng" dirty="0" smtClean="0"/>
              <a:t>DESCRIPCION:</a:t>
            </a:r>
          </a:p>
          <a:p>
            <a:pPr algn="just">
              <a:buFont typeface="Wingdings" pitchFamily="2" charset="2"/>
              <a:buChar char="Ø"/>
            </a:pPr>
            <a:r>
              <a:rPr lang="es-ES" dirty="0" smtClean="0"/>
              <a:t>TEXTO BREVE</a:t>
            </a:r>
          </a:p>
          <a:p>
            <a:pPr algn="just">
              <a:buFont typeface="Wingdings" pitchFamily="2" charset="2"/>
              <a:buChar char="Ø"/>
            </a:pPr>
            <a:r>
              <a:rPr lang="es-ES" dirty="0" smtClean="0"/>
              <a:t>SE INCLUYE EN LA CABECERA QUE HACE REFERENCIA AL TITULO O AL AUTOR Y LA TEMATICA DE LA QUE TRATA.</a:t>
            </a:r>
          </a:p>
          <a:p>
            <a:pPr algn="just">
              <a:buFont typeface="Wingdings" pitchFamily="2" charset="2"/>
              <a:buChar char="Ø"/>
            </a:pPr>
            <a:r>
              <a:rPr lang="es-ES" dirty="0" smtClean="0"/>
              <a:t>PERMITE CONOCER EN POCAS LINEAS DE QUE TRATA EL BLOG.</a:t>
            </a:r>
          </a:p>
          <a:p>
            <a:pPr algn="just">
              <a:buFont typeface="Wingdings" pitchFamily="2" charset="2"/>
              <a:buChar char="Ø"/>
            </a:pPr>
            <a:r>
              <a:rPr lang="es-ES" dirty="0" smtClean="0"/>
              <a:t>POR EJ.</a:t>
            </a:r>
          </a:p>
          <a:p>
            <a:pPr algn="just">
              <a:buFont typeface="Wingdings" pitchFamily="2" charset="2"/>
              <a:buChar char="Ø"/>
            </a:pPr>
            <a:r>
              <a:rPr lang="es-ES" dirty="0" smtClean="0"/>
              <a:t>TITULO: BLOG AGENCIA DE TURISMO…</a:t>
            </a:r>
          </a:p>
          <a:p>
            <a:pPr algn="just">
              <a:buFont typeface="Wingdings" pitchFamily="2" charset="2"/>
              <a:buChar char="Ø"/>
            </a:pPr>
            <a:r>
              <a:rPr lang="es-ES" dirty="0" smtClean="0"/>
              <a:t>DESCRIPCION: EN ESTE BLOG ENCONTRARAS PROMOCIONES Y DESCUENTOS ESPECIALES PARA NUESTROS SEGUIDORES….</a:t>
            </a:r>
            <a:endParaRPr lang="es-ES" dirty="0"/>
          </a:p>
        </p:txBody>
      </p:sp>
    </p:spTree>
    <p:extLst>
      <p:ext uri="{BB962C8B-B14F-4D97-AF65-F5344CB8AC3E}">
        <p14:creationId xmlns:p14="http://schemas.microsoft.com/office/powerpoint/2010/main" val="217322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ESTRUCTURA DE UN BLOG</a:t>
            </a:r>
          </a:p>
        </p:txBody>
      </p:sp>
      <p:sp>
        <p:nvSpPr>
          <p:cNvPr id="3" name="2 Marcador de contenido"/>
          <p:cNvSpPr>
            <a:spLocks noGrp="1"/>
          </p:cNvSpPr>
          <p:nvPr>
            <p:ph idx="1"/>
          </p:nvPr>
        </p:nvSpPr>
        <p:spPr/>
        <p:txBody>
          <a:bodyPr>
            <a:normAutofit lnSpcReduction="10000"/>
          </a:bodyPr>
          <a:lstStyle/>
          <a:p>
            <a:pPr algn="just"/>
            <a:r>
              <a:rPr lang="es-ES" b="1" dirty="0" smtClean="0"/>
              <a:t>POST:</a:t>
            </a:r>
          </a:p>
          <a:p>
            <a:pPr algn="just">
              <a:buFont typeface="Wingdings" pitchFamily="2" charset="2"/>
              <a:buChar char="Ø"/>
            </a:pPr>
            <a:r>
              <a:rPr lang="es-ES" dirty="0" smtClean="0"/>
              <a:t>ES UNA ENTRADA DEL BLOG, ES DECIR CADA ARTICULO, NOTICIA, ETC QUE PUBLIQUEMOS.</a:t>
            </a:r>
          </a:p>
          <a:p>
            <a:pPr algn="just">
              <a:buFont typeface="Wingdings" pitchFamily="2" charset="2"/>
              <a:buChar char="Ø"/>
            </a:pPr>
            <a:r>
              <a:rPr lang="es-ES" dirty="0" smtClean="0"/>
              <a:t>SE COMPONENE DE UN TITULO, EL CUERPO DE LA ENTRADA CON TEXTO, FOTOS, VIDEOS, ETC Y UN PIE EN EL QUE S EINCLUYE LA FECHA, HORA, NOMBRE DEL AUTOR Y ETIQUETAS.</a:t>
            </a:r>
            <a:endParaRPr lang="es-ES" dirty="0"/>
          </a:p>
        </p:txBody>
      </p:sp>
    </p:spTree>
    <p:extLst>
      <p:ext uri="{BB962C8B-B14F-4D97-AF65-F5344CB8AC3E}">
        <p14:creationId xmlns:p14="http://schemas.microsoft.com/office/powerpoint/2010/main" val="212939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ESTRUCTURA DE UN BLOG</a:t>
            </a:r>
          </a:p>
        </p:txBody>
      </p:sp>
      <p:sp>
        <p:nvSpPr>
          <p:cNvPr id="3" name="2 Marcador de contenido"/>
          <p:cNvSpPr>
            <a:spLocks noGrp="1"/>
          </p:cNvSpPr>
          <p:nvPr>
            <p:ph idx="1"/>
          </p:nvPr>
        </p:nvSpPr>
        <p:spPr/>
        <p:txBody>
          <a:bodyPr>
            <a:normAutofit lnSpcReduction="10000"/>
          </a:bodyPr>
          <a:lstStyle/>
          <a:p>
            <a:pPr algn="just"/>
            <a:r>
              <a:rPr lang="es-ES" dirty="0" smtClean="0"/>
              <a:t>ARCHIVOS DE ENTRADAS.</a:t>
            </a:r>
          </a:p>
          <a:p>
            <a:pPr algn="just"/>
            <a:r>
              <a:rPr lang="es-ES" dirty="0" smtClean="0"/>
              <a:t>COMENTARIOS</a:t>
            </a:r>
          </a:p>
          <a:p>
            <a:pPr algn="just"/>
            <a:r>
              <a:rPr lang="es-ES" dirty="0" smtClean="0"/>
              <a:t>ETIQUETAS (PALABRAS CLAVES)</a:t>
            </a:r>
          </a:p>
          <a:p>
            <a:pPr algn="just"/>
            <a:r>
              <a:rPr lang="es-ES" dirty="0" smtClean="0"/>
              <a:t>BUSCADOR (CONTENIDO DE INTERES)</a:t>
            </a:r>
          </a:p>
          <a:p>
            <a:pPr algn="just"/>
            <a:r>
              <a:rPr lang="es-ES" dirty="0" smtClean="0"/>
              <a:t>ELEMENTOS SOCIALES (AÑEDEN BOTONES PARA COMPARTIR EL CONTENIDO DEL BLOG A LAS DISTINTAS REDES SOCIALES PARA AUMENTAR LA DIFUSION Y LLEGAR A MAS PERSONAS.</a:t>
            </a:r>
            <a:endParaRPr lang="es-ES" dirty="0"/>
          </a:p>
        </p:txBody>
      </p:sp>
    </p:spTree>
    <p:extLst>
      <p:ext uri="{BB962C8B-B14F-4D97-AF65-F5344CB8AC3E}">
        <p14:creationId xmlns:p14="http://schemas.microsoft.com/office/powerpoint/2010/main" val="427365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TIPOS DE BLOGS</a:t>
            </a:r>
            <a:endParaRPr lang="es-ES" dirty="0"/>
          </a:p>
        </p:txBody>
      </p:sp>
      <p:sp>
        <p:nvSpPr>
          <p:cNvPr id="3" name="2 Marcador de contenido"/>
          <p:cNvSpPr>
            <a:spLocks noGrp="1"/>
          </p:cNvSpPr>
          <p:nvPr>
            <p:ph idx="1"/>
          </p:nvPr>
        </p:nvSpPr>
        <p:spPr/>
        <p:txBody>
          <a:bodyPr>
            <a:normAutofit lnSpcReduction="10000"/>
          </a:bodyPr>
          <a:lstStyle/>
          <a:p>
            <a:pPr algn="just"/>
            <a:r>
              <a:rPr lang="es-ES" b="1" u="sng" dirty="0" smtClean="0"/>
              <a:t>PERSONALES: </a:t>
            </a:r>
          </a:p>
          <a:p>
            <a:pPr algn="just">
              <a:buFont typeface="Wingdings" pitchFamily="2" charset="2"/>
              <a:buChar char="Ø"/>
            </a:pPr>
            <a:r>
              <a:rPr lang="es-ES" dirty="0" smtClean="0"/>
              <a:t>DIARIOS PERSONALES DIGITALES.</a:t>
            </a:r>
          </a:p>
          <a:p>
            <a:pPr marL="68580" indent="0" algn="just">
              <a:buNone/>
            </a:pPr>
            <a:endParaRPr lang="es-ES" dirty="0" smtClean="0"/>
          </a:p>
          <a:p>
            <a:pPr algn="just">
              <a:buFont typeface="Wingdings" pitchFamily="2" charset="2"/>
              <a:buChar char="Ø"/>
            </a:pPr>
            <a:r>
              <a:rPr lang="es-ES" dirty="0" smtClean="0"/>
              <a:t>LEIDOS POR PERSONAS CERCANAS QUE ESCRIBEN UN BLOG.</a:t>
            </a:r>
          </a:p>
          <a:p>
            <a:pPr marL="68580" indent="0" algn="just">
              <a:buNone/>
            </a:pPr>
            <a:endParaRPr lang="es-ES" dirty="0" smtClean="0"/>
          </a:p>
          <a:p>
            <a:pPr algn="just">
              <a:buFont typeface="Wingdings" pitchFamily="2" charset="2"/>
              <a:buChar char="Ø"/>
            </a:pPr>
            <a:r>
              <a:rPr lang="es-ES" dirty="0" smtClean="0"/>
              <a:t>PLASMAN SUS VIVENCIAS PERSONALES, REFLEXIONES, OPINIONES, RECOMENDACIONES Y GUSTOS, ETC.</a:t>
            </a:r>
            <a:endParaRPr lang="es-ES" dirty="0"/>
          </a:p>
        </p:txBody>
      </p:sp>
    </p:spTree>
    <p:extLst>
      <p:ext uri="{BB962C8B-B14F-4D97-AF65-F5344CB8AC3E}">
        <p14:creationId xmlns:p14="http://schemas.microsoft.com/office/powerpoint/2010/main" val="380984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TIPOS DE BLOGS</a:t>
            </a:r>
          </a:p>
        </p:txBody>
      </p:sp>
      <p:sp>
        <p:nvSpPr>
          <p:cNvPr id="3" name="2 Marcador de contenido"/>
          <p:cNvSpPr>
            <a:spLocks noGrp="1"/>
          </p:cNvSpPr>
          <p:nvPr>
            <p:ph idx="1"/>
          </p:nvPr>
        </p:nvSpPr>
        <p:spPr/>
        <p:txBody>
          <a:bodyPr>
            <a:normAutofit fontScale="85000" lnSpcReduction="20000"/>
          </a:bodyPr>
          <a:lstStyle/>
          <a:p>
            <a:pPr algn="just"/>
            <a:r>
              <a:rPr lang="es-ES" b="1" u="sng" dirty="0" smtClean="0"/>
              <a:t>TEMATICOS / PROFESIONALES:</a:t>
            </a:r>
          </a:p>
          <a:p>
            <a:pPr marL="68580" indent="0" algn="just">
              <a:buNone/>
            </a:pPr>
            <a:endParaRPr lang="es-ES" dirty="0" smtClean="0"/>
          </a:p>
          <a:p>
            <a:pPr algn="just">
              <a:buFont typeface="Wingdings" pitchFamily="2" charset="2"/>
              <a:buChar char="Ø"/>
            </a:pPr>
            <a:r>
              <a:rPr lang="es-ES" dirty="0" smtClean="0"/>
              <a:t>TRATAN TEMAS ESPECIFICOS </a:t>
            </a:r>
          </a:p>
          <a:p>
            <a:pPr marL="68580" indent="0" algn="just">
              <a:buNone/>
            </a:pPr>
            <a:endParaRPr lang="es-ES" dirty="0" smtClean="0"/>
          </a:p>
          <a:p>
            <a:pPr algn="just">
              <a:buFont typeface="Wingdings" pitchFamily="2" charset="2"/>
              <a:buChar char="Ø"/>
            </a:pPr>
            <a:r>
              <a:rPr lang="es-ES" dirty="0" smtClean="0"/>
              <a:t>DESTACAN EN SU MATERIA</a:t>
            </a:r>
          </a:p>
          <a:p>
            <a:pPr marL="68580" indent="0" algn="just">
              <a:buNone/>
            </a:pPr>
            <a:endParaRPr lang="es-ES" dirty="0" smtClean="0"/>
          </a:p>
          <a:p>
            <a:pPr algn="just">
              <a:buFont typeface="Wingdings" pitchFamily="2" charset="2"/>
              <a:buChar char="Ø"/>
            </a:pPr>
            <a:r>
              <a:rPr lang="es-ES" dirty="0" smtClean="0"/>
              <a:t>SEGUIDOS POR PERSONAS INTERESADAS EN SU MATERIA</a:t>
            </a:r>
          </a:p>
          <a:p>
            <a:pPr marL="68580" indent="0" algn="just">
              <a:buNone/>
            </a:pPr>
            <a:endParaRPr lang="es-ES" dirty="0" smtClean="0"/>
          </a:p>
          <a:p>
            <a:pPr algn="just">
              <a:buFont typeface="Wingdings" pitchFamily="2" charset="2"/>
              <a:buChar char="Ø"/>
            </a:pPr>
            <a:r>
              <a:rPr lang="es-ES" dirty="0" smtClean="0"/>
              <a:t>POR EJ. BLOGS DE MODA, MOTOR, UN ESTILO MUSICAL, TURISMO, ETC.</a:t>
            </a:r>
            <a:endParaRPr lang="es-ES" dirty="0"/>
          </a:p>
        </p:txBody>
      </p:sp>
    </p:spTree>
    <p:extLst>
      <p:ext uri="{BB962C8B-B14F-4D97-AF65-F5344CB8AC3E}">
        <p14:creationId xmlns:p14="http://schemas.microsoft.com/office/powerpoint/2010/main" val="125188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TIPOS DE BLOGS</a:t>
            </a:r>
          </a:p>
        </p:txBody>
      </p:sp>
      <p:sp>
        <p:nvSpPr>
          <p:cNvPr id="3" name="2 Marcador de contenido"/>
          <p:cNvSpPr>
            <a:spLocks noGrp="1"/>
          </p:cNvSpPr>
          <p:nvPr>
            <p:ph idx="1"/>
          </p:nvPr>
        </p:nvSpPr>
        <p:spPr/>
        <p:txBody>
          <a:bodyPr>
            <a:normAutofit fontScale="92500"/>
          </a:bodyPr>
          <a:lstStyle/>
          <a:p>
            <a:r>
              <a:rPr lang="es-ES" b="1" u="sng" dirty="0" smtClean="0"/>
              <a:t>CORPORATIVOS:</a:t>
            </a:r>
          </a:p>
          <a:p>
            <a:pPr algn="just">
              <a:buFont typeface="Wingdings" pitchFamily="2" charset="2"/>
              <a:buChar char="Ø"/>
            </a:pPr>
            <a:r>
              <a:rPr lang="es-ES" dirty="0" smtClean="0"/>
              <a:t>GESTIONADOS POR UNA EMPRESA O MARCA</a:t>
            </a:r>
          </a:p>
          <a:p>
            <a:pPr algn="just">
              <a:buFont typeface="Wingdings" pitchFamily="2" charset="2"/>
              <a:buChar char="Ø"/>
            </a:pPr>
            <a:r>
              <a:rPr lang="es-ES" dirty="0" smtClean="0"/>
              <a:t>CON EL FIN DE OFRECER CONTENIDO DE INTERES PARA SUS PUBLICOS</a:t>
            </a:r>
          </a:p>
          <a:p>
            <a:pPr algn="just">
              <a:buFont typeface="Wingdings" pitchFamily="2" charset="2"/>
              <a:buChar char="Ø"/>
            </a:pPr>
            <a:r>
              <a:rPr lang="es-ES" dirty="0" smtClean="0"/>
              <a:t>ESPACIO DESTACADO COMO EXPERTO EN SU MATERIA Y LNZAR PROMOCIONES ESPECIALES DE SUS PRODUCTOS.</a:t>
            </a:r>
          </a:p>
          <a:p>
            <a:pPr algn="just">
              <a:buFont typeface="Wingdings" pitchFamily="2" charset="2"/>
              <a:buChar char="Ø"/>
            </a:pPr>
            <a:r>
              <a:rPr lang="es-ES" dirty="0" smtClean="0"/>
              <a:t>SEGUIDOS POR PERSONAS AFINES A LA MARCA/EMPRESA</a:t>
            </a:r>
            <a:endParaRPr lang="es-ES" dirty="0"/>
          </a:p>
        </p:txBody>
      </p:sp>
    </p:spTree>
    <p:extLst>
      <p:ext uri="{BB962C8B-B14F-4D97-AF65-F5344CB8AC3E}">
        <p14:creationId xmlns:p14="http://schemas.microsoft.com/office/powerpoint/2010/main" val="92944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HERRAMIENTAS 2.0</a:t>
            </a:r>
            <a:endParaRPr lang="es-ES" dirty="0"/>
          </a:p>
        </p:txBody>
      </p:sp>
      <p:sp>
        <p:nvSpPr>
          <p:cNvPr id="3" name="2 Marcador de contenido"/>
          <p:cNvSpPr>
            <a:spLocks noGrp="1"/>
          </p:cNvSpPr>
          <p:nvPr>
            <p:ph idx="1"/>
          </p:nvPr>
        </p:nvSpPr>
        <p:spPr/>
        <p:txBody>
          <a:bodyPr/>
          <a:lstStyle/>
          <a:p>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280708"/>
            <a:ext cx="7200800"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0839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COMO ESCRIBIR EN UN BLOG: ESTILO Y REDACCION</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DEBE SER AGIL, FRESCA Y DINAMICA</a:t>
            </a:r>
          </a:p>
          <a:p>
            <a:pPr algn="just"/>
            <a:r>
              <a:rPr lang="es-ES" dirty="0" smtClean="0"/>
              <a:t>SE CLARO Y CONCISO</a:t>
            </a:r>
          </a:p>
          <a:p>
            <a:pPr algn="just"/>
            <a:r>
              <a:rPr lang="es-ES" dirty="0" smtClean="0"/>
              <a:t>ESTILO INFORMAL, NO ABURRAS, OFRECE ALGO DIFERENTE A TU ELCTOR</a:t>
            </a:r>
          </a:p>
          <a:p>
            <a:pPr algn="just"/>
            <a:r>
              <a:rPr lang="es-ES" dirty="0" smtClean="0"/>
              <a:t>UTILIZA METAFORAS, SE IRONICO SI LA SITUACION LO PERMITE.</a:t>
            </a:r>
          </a:p>
          <a:p>
            <a:pPr algn="just"/>
            <a:r>
              <a:rPr lang="es-ES" dirty="0" smtClean="0"/>
              <a:t>SE COLOQUIAL, EL BLOG ES UN DIALOGO</a:t>
            </a:r>
          </a:p>
          <a:p>
            <a:pPr algn="just"/>
            <a:r>
              <a:rPr lang="es-ES" dirty="0" smtClean="0"/>
              <a:t>REFIERETE A TU LECTOR EN SEGUNDA PERSONA (TU), ESTA FORMULA FOMENTA LA COMPLICIDAD.</a:t>
            </a:r>
          </a:p>
          <a:p>
            <a:endParaRPr lang="es-ES" dirty="0"/>
          </a:p>
        </p:txBody>
      </p:sp>
    </p:spTree>
    <p:extLst>
      <p:ext uri="{BB962C8B-B14F-4D97-AF65-F5344CB8AC3E}">
        <p14:creationId xmlns:p14="http://schemas.microsoft.com/office/powerpoint/2010/main" val="112419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COMO ESCRIBIR EN UN BLOG: ESTILO Y REDACCION</a:t>
            </a:r>
          </a:p>
        </p:txBody>
      </p:sp>
      <p:sp>
        <p:nvSpPr>
          <p:cNvPr id="3" name="2 Marcador de contenido"/>
          <p:cNvSpPr>
            <a:spLocks noGrp="1"/>
          </p:cNvSpPr>
          <p:nvPr>
            <p:ph idx="1"/>
          </p:nvPr>
        </p:nvSpPr>
        <p:spPr/>
        <p:txBody>
          <a:bodyPr>
            <a:normAutofit fontScale="92500" lnSpcReduction="10000"/>
          </a:bodyPr>
          <a:lstStyle/>
          <a:p>
            <a:pPr algn="just"/>
            <a:r>
              <a:rPr lang="es-ES" dirty="0" smtClean="0"/>
              <a:t>CUIDA LA ORTOGRAFIA</a:t>
            </a:r>
          </a:p>
          <a:p>
            <a:pPr algn="just"/>
            <a:r>
              <a:rPr lang="es-ES" dirty="0" smtClean="0"/>
              <a:t>UTILIZAR FRASES Y PARRAFOS CORTOS, PARA FACILITAR LA LECTURA</a:t>
            </a:r>
          </a:p>
          <a:p>
            <a:pPr algn="just"/>
            <a:r>
              <a:rPr lang="es-ES" dirty="0" smtClean="0"/>
              <a:t>CADA PARRAFO DEBE CONTENER UNA IDEA</a:t>
            </a:r>
          </a:p>
          <a:p>
            <a:pPr algn="just"/>
            <a:r>
              <a:rPr lang="es-ES" dirty="0" smtClean="0"/>
              <a:t>NO ABUSAR DE LOS EMOTICONES Y LAS MAYUSCULAS </a:t>
            </a:r>
          </a:p>
          <a:p>
            <a:pPr algn="just"/>
            <a:r>
              <a:rPr lang="es-ES" dirty="0" smtClean="0"/>
              <a:t>INCLUYE IMÁGENES </a:t>
            </a:r>
          </a:p>
          <a:p>
            <a:pPr algn="just"/>
            <a:r>
              <a:rPr lang="es-ES" dirty="0" smtClean="0"/>
              <a:t>SI UTILIZAS CONTENIDO DE TERCEROS, SIEMPRE MENCIONAR LA FUENTE DE DONDE PROCEDEN</a:t>
            </a:r>
            <a:endParaRPr lang="es-ES" dirty="0"/>
          </a:p>
        </p:txBody>
      </p:sp>
    </p:spTree>
    <p:extLst>
      <p:ext uri="{BB962C8B-B14F-4D97-AF65-F5344CB8AC3E}">
        <p14:creationId xmlns:p14="http://schemas.microsoft.com/office/powerpoint/2010/main" val="5246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BUENAS PRACTICAS EN LOS BLOG</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NO LO CUENTES TODO EN UN POST.</a:t>
            </a:r>
          </a:p>
          <a:p>
            <a:pPr algn="just"/>
            <a:r>
              <a:rPr lang="es-ES" dirty="0" smtClean="0"/>
              <a:t>REPARTE INFORMACION Y DEDICA VARIOS POST A UN MISMO TEMA</a:t>
            </a:r>
          </a:p>
          <a:p>
            <a:pPr algn="just"/>
            <a:r>
              <a:rPr lang="es-ES" dirty="0" smtClean="0"/>
              <a:t>FOMENTA LA PARTICIPACION (LOS LECTORES COMPARTAN CONOCIMIENTOS SOBRE UN TEMA, ESUCHA SUS SUGERENCIAS E IDEAS Y LUEGO HACER RESUMEN PARA QUE LOS LECTORES SE SIENTAN ESCUCHADOS)</a:t>
            </a:r>
          </a:p>
          <a:p>
            <a:pPr algn="just"/>
            <a:r>
              <a:rPr lang="es-ES" dirty="0" smtClean="0"/>
              <a:t>RESPONDE A LOS COMENTARIOS</a:t>
            </a:r>
          </a:p>
          <a:p>
            <a:pPr algn="just"/>
            <a:r>
              <a:rPr lang="es-ES" dirty="0" smtClean="0"/>
              <a:t>ESCRIBE POST CON UTILIDAD</a:t>
            </a:r>
            <a:endParaRPr lang="es-ES" dirty="0"/>
          </a:p>
        </p:txBody>
      </p:sp>
    </p:spTree>
    <p:extLst>
      <p:ext uri="{BB962C8B-B14F-4D97-AF65-F5344CB8AC3E}">
        <p14:creationId xmlns:p14="http://schemas.microsoft.com/office/powerpoint/2010/main" val="211190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BLOGS Y TURISMO</a:t>
            </a:r>
            <a:endParaRPr lang="es-AR" dirty="0"/>
          </a:p>
        </p:txBody>
      </p:sp>
      <p:sp>
        <p:nvSpPr>
          <p:cNvPr id="3" name="2 Marcador de contenido"/>
          <p:cNvSpPr>
            <a:spLocks noGrp="1"/>
          </p:cNvSpPr>
          <p:nvPr>
            <p:ph idx="1"/>
          </p:nvPr>
        </p:nvSpPr>
        <p:spPr/>
        <p:txBody>
          <a:bodyPr>
            <a:normAutofit fontScale="85000" lnSpcReduction="10000"/>
          </a:bodyPr>
          <a:lstStyle/>
          <a:p>
            <a:pPr algn="just"/>
            <a:r>
              <a:rPr lang="es-AR" dirty="0" smtClean="0"/>
              <a:t>LA CREACION DE UN BLOG:</a:t>
            </a:r>
          </a:p>
          <a:p>
            <a:pPr marL="68580" indent="0" algn="just">
              <a:buNone/>
            </a:pPr>
            <a:endParaRPr lang="es-AR" dirty="0" smtClean="0"/>
          </a:p>
          <a:p>
            <a:pPr algn="just"/>
            <a:r>
              <a:rPr lang="es-AR" dirty="0" smtClean="0"/>
              <a:t>COMPARTIR CONTENIDO RELEVANTE PARA LOS USUARIOS.</a:t>
            </a:r>
          </a:p>
          <a:p>
            <a:pPr algn="just"/>
            <a:r>
              <a:rPr lang="es-AR" dirty="0" smtClean="0"/>
              <a:t>RECIBIR UN FEEDBACK POR PARTE DE LOS USUARIOS.</a:t>
            </a:r>
          </a:p>
          <a:p>
            <a:pPr algn="just"/>
            <a:r>
              <a:rPr lang="es-AR" dirty="0" smtClean="0"/>
              <a:t>SEA DE INTERES PARA UN PORCION DEL MERCADO.</a:t>
            </a:r>
          </a:p>
          <a:p>
            <a:pPr algn="just"/>
            <a:r>
              <a:rPr lang="es-AR" dirty="0" smtClean="0"/>
              <a:t>CONTEMPALDO COMO ESTRATEGIA DE CONTACTO CON LA AUDIENCIA QUE SE INTERESA POR ACTIVIDADES Y TEMAS VINCULADOS A UN PRODUCTO O EXPERIENCIA TURISTICA.</a:t>
            </a:r>
            <a:endParaRPr lang="es-AR" dirty="0"/>
          </a:p>
        </p:txBody>
      </p:sp>
    </p:spTree>
    <p:extLst>
      <p:ext uri="{BB962C8B-B14F-4D97-AF65-F5344CB8AC3E}">
        <p14:creationId xmlns:p14="http://schemas.microsoft.com/office/powerpoint/2010/main" val="411765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BLOGS Y TURISMO</a:t>
            </a:r>
            <a:endParaRPr lang="es-AR" dirty="0"/>
          </a:p>
        </p:txBody>
      </p:sp>
      <p:sp>
        <p:nvSpPr>
          <p:cNvPr id="3" name="2 Marcador de contenido"/>
          <p:cNvSpPr>
            <a:spLocks noGrp="1"/>
          </p:cNvSpPr>
          <p:nvPr>
            <p:ph idx="1"/>
          </p:nvPr>
        </p:nvSpPr>
        <p:spPr/>
        <p:txBody>
          <a:bodyPr>
            <a:normAutofit fontScale="92500" lnSpcReduction="20000"/>
          </a:bodyPr>
          <a:lstStyle/>
          <a:p>
            <a:pPr algn="just"/>
            <a:r>
              <a:rPr lang="es-AR" dirty="0" smtClean="0"/>
              <a:t>ES UNA DE LAS VIAS DE COMUNICACIÓN ONLINE MAS EFICACES AL MOMENTO DE CONSTRUIR UNA ESTRATEGIA DE MARKETING DE CONTENIDOS, ES DECIR, ES SU POSIBILIDAD DE GENERAR CONTENIDO CON LA FINALIDAD DE CONSTRUIR ENGAGEMENT (COMPROMISO) DE LOS USUARIOS.</a:t>
            </a:r>
          </a:p>
          <a:p>
            <a:pPr algn="just"/>
            <a:r>
              <a:rPr lang="es-AR" dirty="0" smtClean="0"/>
              <a:t>EL BLOG DE CONTENIDO TURISTICO NO TENDERA A VENDER EL PRODUCTO O SERVICIO, SINO QUE SERVIRA A MODO DE IMPULSOR QUE DESPIERTE INTERES Y EL DESEO POR CONOCER PRACTICAS, ACTIVIDADES,ETC</a:t>
            </a:r>
          </a:p>
          <a:p>
            <a:endParaRPr lang="es-AR" dirty="0"/>
          </a:p>
        </p:txBody>
      </p:sp>
    </p:spTree>
    <p:extLst>
      <p:ext uri="{BB962C8B-B14F-4D97-AF65-F5344CB8AC3E}">
        <p14:creationId xmlns:p14="http://schemas.microsoft.com/office/powerpoint/2010/main" val="211564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PAGINA WEB</a:t>
            </a:r>
          </a:p>
        </p:txBody>
      </p:sp>
      <p:sp>
        <p:nvSpPr>
          <p:cNvPr id="3" name="2 Marcador de contenido"/>
          <p:cNvSpPr>
            <a:spLocks noGrp="1"/>
          </p:cNvSpPr>
          <p:nvPr>
            <p:ph idx="1"/>
          </p:nvPr>
        </p:nvSpPr>
        <p:spPr/>
        <p:txBody>
          <a:bodyPr/>
          <a:lstStyle/>
          <a:p>
            <a:endParaRPr lang="es-E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348880"/>
            <a:ext cx="7410400" cy="3998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156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PAGINA WEB</a:t>
            </a:r>
            <a:endParaRPr lang="es-ES" dirty="0"/>
          </a:p>
        </p:txBody>
      </p:sp>
      <p:sp>
        <p:nvSpPr>
          <p:cNvPr id="3" name="2 Marcador de contenido"/>
          <p:cNvSpPr>
            <a:spLocks noGrp="1"/>
          </p:cNvSpPr>
          <p:nvPr>
            <p:ph idx="1"/>
          </p:nvPr>
        </p:nvSpPr>
        <p:spPr>
          <a:xfrm>
            <a:off x="1043608" y="2132856"/>
            <a:ext cx="6777317" cy="4320480"/>
          </a:xfrm>
        </p:spPr>
        <p:txBody>
          <a:bodyPr>
            <a:noAutofit/>
          </a:bodyPr>
          <a:lstStyle/>
          <a:p>
            <a:pPr algn="just">
              <a:lnSpc>
                <a:spcPct val="170000"/>
              </a:lnSpc>
            </a:pPr>
            <a:r>
              <a:rPr lang="es-ES" sz="1600" dirty="0" smtClean="0"/>
              <a:t>DOCUMENTO ELECTRONICO ADAPTADO PARA LA WEB</a:t>
            </a:r>
          </a:p>
          <a:p>
            <a:pPr algn="just">
              <a:lnSpc>
                <a:spcPct val="170000"/>
              </a:lnSpc>
            </a:pPr>
            <a:r>
              <a:rPr lang="es-ES" sz="1600" dirty="0" smtClean="0"/>
              <a:t>SU PRINCIPAL CARACTERISTICA SON LOS HIPERVINCULOS (ENLACES) CON OTRAS PAGINAS</a:t>
            </a:r>
          </a:p>
          <a:p>
            <a:pPr algn="just">
              <a:lnSpc>
                <a:spcPct val="170000"/>
              </a:lnSpc>
            </a:pPr>
            <a:r>
              <a:rPr lang="es-ES" sz="1600" dirty="0" smtClean="0"/>
              <a:t>ESTA COMPUESTA POR INFORMACION ELECTRONICA</a:t>
            </a:r>
          </a:p>
          <a:p>
            <a:pPr algn="just">
              <a:lnSpc>
                <a:spcPct val="170000"/>
              </a:lnSpc>
            </a:pPr>
            <a:r>
              <a:rPr lang="es-ES" sz="1600" dirty="0" smtClean="0"/>
              <a:t>CONTIENE TEXTO, SONIDO, VIDEO, PROGRAMAS, ENLACES, IMÁGENES</a:t>
            </a:r>
          </a:p>
          <a:p>
            <a:pPr algn="just">
              <a:lnSpc>
                <a:spcPct val="170000"/>
              </a:lnSpc>
            </a:pPr>
            <a:r>
              <a:rPr lang="es-ES" sz="1600" dirty="0" smtClean="0"/>
              <a:t>ADAPTADA A LA LLAMADA WWW (</a:t>
            </a:r>
            <a:r>
              <a:rPr lang="es-ES" sz="1600" dirty="0" err="1" smtClean="0"/>
              <a:t>word</a:t>
            </a:r>
            <a:r>
              <a:rPr lang="es-ES" sz="1600" dirty="0" smtClean="0"/>
              <a:t> </a:t>
            </a:r>
            <a:r>
              <a:rPr lang="es-ES" sz="1600" dirty="0" err="1" smtClean="0"/>
              <a:t>wide</a:t>
            </a:r>
            <a:r>
              <a:rPr lang="es-ES" sz="1600" dirty="0" smtClean="0"/>
              <a:t> web) </a:t>
            </a:r>
          </a:p>
          <a:p>
            <a:pPr algn="just">
              <a:lnSpc>
                <a:spcPct val="170000"/>
              </a:lnSpc>
            </a:pPr>
            <a:r>
              <a:rPr lang="es-ES" sz="1600" dirty="0" smtClean="0"/>
              <a:t>SE PUEDE ACCEDER  MEDIANTE UN NAVEGADOR WEB</a:t>
            </a:r>
          </a:p>
          <a:p>
            <a:pPr algn="just">
              <a:lnSpc>
                <a:spcPct val="170000"/>
              </a:lnSpc>
            </a:pPr>
            <a:r>
              <a:rPr lang="es-ES" sz="1600" dirty="0" smtClean="0"/>
              <a:t>EL PORTAL DE TODAS LAS IMPLEMENTACIONES TECNOLOGICAS</a:t>
            </a:r>
            <a:endParaRPr lang="es-ES" sz="1600" dirty="0"/>
          </a:p>
        </p:txBody>
      </p:sp>
    </p:spTree>
    <p:extLst>
      <p:ext uri="{BB962C8B-B14F-4D97-AF65-F5344CB8AC3E}">
        <p14:creationId xmlns:p14="http://schemas.microsoft.com/office/powerpoint/2010/main" val="339405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PAGINA WEB Y TURISMO</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A LOS FINES DE LOGRAR CONFORMAR UN CANAL DE COMUNICACIÓN ADECUADO SE TIENE QUE TENER EN CUENTA LAS SIGUIENTES CARACTERISTICAS:</a:t>
            </a:r>
          </a:p>
          <a:p>
            <a:pPr algn="just">
              <a:buFont typeface="Wingdings" pitchFamily="2" charset="2"/>
              <a:buChar char="Ø"/>
            </a:pPr>
            <a:r>
              <a:rPr lang="es-ES" dirty="0" smtClean="0"/>
              <a:t>RESPONSIVE: ADAPTABLE A TODOS LOS DISPOSITIVOS, PERMITIENDO MOSTRAR EL SITIO DE LA MEJOR FORMA ESTETICA POSIBLE, FACILITANDO SU NAVEGACION MEDIANTE EL USO DE BOTONES, ICONOS Y OTROS FORMATOS DE INTERACCION.</a:t>
            </a:r>
            <a:endParaRPr lang="es-ES" dirty="0"/>
          </a:p>
        </p:txBody>
      </p:sp>
    </p:spTree>
    <p:extLst>
      <p:ext uri="{BB962C8B-B14F-4D97-AF65-F5344CB8AC3E}">
        <p14:creationId xmlns:p14="http://schemas.microsoft.com/office/powerpoint/2010/main" val="306036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PAGINA WEB Y TURISMO</a:t>
            </a:r>
            <a:endParaRPr lang="es-AR" dirty="0"/>
          </a:p>
        </p:txBody>
      </p:sp>
      <p:sp>
        <p:nvSpPr>
          <p:cNvPr id="3" name="2 Marcador de contenido"/>
          <p:cNvSpPr>
            <a:spLocks noGrp="1"/>
          </p:cNvSpPr>
          <p:nvPr>
            <p:ph idx="1"/>
          </p:nvPr>
        </p:nvSpPr>
        <p:spPr/>
        <p:txBody>
          <a:bodyPr>
            <a:normAutofit fontScale="92500" lnSpcReduction="10000"/>
          </a:bodyPr>
          <a:lstStyle/>
          <a:p>
            <a:pPr algn="just">
              <a:buFont typeface="Wingdings" pitchFamily="2" charset="2"/>
              <a:buChar char="Ø"/>
            </a:pPr>
            <a:r>
              <a:rPr lang="es-AR" dirty="0" smtClean="0"/>
              <a:t>MUESTRE UN SISTEMA DE DISEÑO QUE SE ENCUENTRE EN SINTONIA CON EL RESTO DE LAS COMUNICACIONES DE LOS DEMAS ESPACIOS DONDE SE EJERCE LA COMUNICACIÓN.</a:t>
            </a:r>
          </a:p>
          <a:p>
            <a:pPr algn="just">
              <a:buFont typeface="Wingdings" pitchFamily="2" charset="2"/>
              <a:buChar char="Ø"/>
            </a:pPr>
            <a:r>
              <a:rPr lang="es-AR" dirty="0" smtClean="0"/>
              <a:t>USABILIDAD DEBE ESTAR CENTRADA EN LAS NECESIDADES DEL MERCADO OBJETIVO.</a:t>
            </a:r>
          </a:p>
          <a:p>
            <a:pPr algn="just">
              <a:buFont typeface="Wingdings" pitchFamily="2" charset="2"/>
              <a:buChar char="Ø"/>
            </a:pPr>
            <a:r>
              <a:rPr lang="es-AR" dirty="0" smtClean="0"/>
              <a:t>DEBE SER RAPIDO EN CUANTO A SU CARGA (LA DESCARGA LENTA DEL SITIO RESTA EFICACIA)</a:t>
            </a:r>
            <a:endParaRPr lang="es-AR" dirty="0"/>
          </a:p>
        </p:txBody>
      </p:sp>
    </p:spTree>
    <p:extLst>
      <p:ext uri="{BB962C8B-B14F-4D97-AF65-F5344CB8AC3E}">
        <p14:creationId xmlns:p14="http://schemas.microsoft.com/office/powerpoint/2010/main" val="340349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PAGINA WEB Y TURISMO</a:t>
            </a:r>
            <a:endParaRPr lang="es-AR" dirty="0"/>
          </a:p>
        </p:txBody>
      </p:sp>
      <p:sp>
        <p:nvSpPr>
          <p:cNvPr id="3" name="2 Marcador de contenido"/>
          <p:cNvSpPr>
            <a:spLocks noGrp="1"/>
          </p:cNvSpPr>
          <p:nvPr>
            <p:ph idx="1"/>
          </p:nvPr>
        </p:nvSpPr>
        <p:spPr/>
        <p:txBody>
          <a:bodyPr>
            <a:normAutofit fontScale="92500"/>
          </a:bodyPr>
          <a:lstStyle/>
          <a:p>
            <a:pPr algn="just">
              <a:buFont typeface="Wingdings" pitchFamily="2" charset="2"/>
              <a:buChar char="Ø"/>
            </a:pPr>
            <a:r>
              <a:rPr lang="es-AR" dirty="0" smtClean="0"/>
              <a:t>DEBE RESOLVER NECESIDADES DEL USUARIO, DE FORMA AGIL Y PRECISA.</a:t>
            </a:r>
          </a:p>
          <a:p>
            <a:pPr algn="just">
              <a:buFont typeface="Wingdings" pitchFamily="2" charset="2"/>
              <a:buChar char="Ø"/>
            </a:pPr>
            <a:r>
              <a:rPr lang="es-AR" dirty="0" smtClean="0"/>
              <a:t>INTEGRAR EN EL SITIO LOS LINK AL RESTO DE LOS ESPACIOS ONLINE (REDES SOCIALES, BLOG, APLICACIONES, ETC CON LOS CUALES PUEDA INTERACTUAR EL USUARIO).</a:t>
            </a:r>
          </a:p>
          <a:p>
            <a:pPr algn="just">
              <a:buFont typeface="Wingdings" pitchFamily="2" charset="2"/>
              <a:buChar char="Ø"/>
            </a:pPr>
            <a:r>
              <a:rPr lang="es-AR" dirty="0" smtClean="0"/>
              <a:t>ES FUNDAMENTAL SU OPTIMIZACION PARA PODER POSICIONARSE ENTRE LAS PRIMERAS MUESTRAS DE LOS MOTORES DE BUSQUEDA.</a:t>
            </a:r>
            <a:endParaRPr lang="es-AR" dirty="0"/>
          </a:p>
        </p:txBody>
      </p:sp>
    </p:spTree>
    <p:extLst>
      <p:ext uri="{BB962C8B-B14F-4D97-AF65-F5344CB8AC3E}">
        <p14:creationId xmlns:p14="http://schemas.microsoft.com/office/powerpoint/2010/main" val="347956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HERRAMIENTAS 2.0</a:t>
            </a:r>
            <a:br>
              <a:rPr lang="es-ES" dirty="0" smtClean="0"/>
            </a:br>
            <a:endParaRPr lang="es-ES" dirty="0"/>
          </a:p>
        </p:txBody>
      </p:sp>
      <p:sp>
        <p:nvSpPr>
          <p:cNvPr id="3" name="2 Marcador de contenido"/>
          <p:cNvSpPr>
            <a:spLocks noGrp="1"/>
          </p:cNvSpPr>
          <p:nvPr>
            <p:ph idx="1"/>
          </p:nvPr>
        </p:nvSpPr>
        <p:spPr>
          <a:xfrm>
            <a:off x="1115616" y="1916832"/>
            <a:ext cx="6777317" cy="4248472"/>
          </a:xfrm>
        </p:spPr>
        <p:txBody>
          <a:bodyPr>
            <a:noAutofit/>
          </a:bodyPr>
          <a:lstStyle/>
          <a:p>
            <a:pPr algn="just"/>
            <a:r>
              <a:rPr lang="es-ES" sz="2000" dirty="0"/>
              <a:t>programas o sitios web disponibles para llevar a cabo determinadas funciones dentro de </a:t>
            </a:r>
            <a:r>
              <a:rPr lang="es-ES" sz="2000" dirty="0" smtClean="0"/>
              <a:t>Internet.</a:t>
            </a:r>
          </a:p>
          <a:p>
            <a:pPr marL="68580" indent="0" algn="just">
              <a:buNone/>
            </a:pPr>
            <a:endParaRPr lang="es-ES" sz="2000" dirty="0" smtClean="0"/>
          </a:p>
          <a:p>
            <a:pPr algn="just"/>
            <a:r>
              <a:rPr lang="es-ES" sz="2000" dirty="0"/>
              <a:t>es una evolución de la Web que la convierte en una plataforma donde los contenidos pueden ser creados, compartidos, gestionados y modificados por los usuarios. </a:t>
            </a:r>
            <a:endParaRPr lang="es-ES" sz="2000" dirty="0" smtClean="0"/>
          </a:p>
          <a:p>
            <a:pPr marL="68580" indent="0" algn="just">
              <a:buNone/>
            </a:pPr>
            <a:endParaRPr lang="es-ES" sz="2000" dirty="0" smtClean="0"/>
          </a:p>
          <a:p>
            <a:pPr algn="just"/>
            <a:r>
              <a:rPr lang="es-ES" sz="2000" dirty="0"/>
              <a:t>nos permiten dejar de ser un receptor de comunicación y pasar a tener la oportunidad de crear y compartir información y opiniones con los demás usuarios de </a:t>
            </a:r>
            <a:r>
              <a:rPr lang="es-ES" sz="2000" dirty="0" smtClean="0"/>
              <a:t>internet.</a:t>
            </a:r>
            <a:r>
              <a:rPr lang="es-ES" sz="2000" dirty="0"/>
              <a:t/>
            </a:r>
            <a:br>
              <a:rPr lang="es-ES" sz="2000" dirty="0"/>
            </a:br>
            <a:r>
              <a:rPr lang="es-ES" sz="1800" dirty="0"/>
              <a:t/>
            </a:r>
            <a:br>
              <a:rPr lang="es-ES" sz="1800" dirty="0"/>
            </a:br>
            <a:endParaRPr lang="es-ES" sz="1800" dirty="0"/>
          </a:p>
        </p:txBody>
      </p:sp>
    </p:spTree>
    <p:extLst>
      <p:ext uri="{BB962C8B-B14F-4D97-AF65-F5344CB8AC3E}">
        <p14:creationId xmlns:p14="http://schemas.microsoft.com/office/powerpoint/2010/main" val="197160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PAGINA WEB Y TURISMO</a:t>
            </a:r>
            <a:endParaRPr lang="es-AR" dirty="0"/>
          </a:p>
        </p:txBody>
      </p:sp>
      <p:sp>
        <p:nvSpPr>
          <p:cNvPr id="3" name="2 Marcador de contenido"/>
          <p:cNvSpPr>
            <a:spLocks noGrp="1"/>
          </p:cNvSpPr>
          <p:nvPr>
            <p:ph idx="1"/>
          </p:nvPr>
        </p:nvSpPr>
        <p:spPr/>
        <p:txBody>
          <a:bodyPr>
            <a:normAutofit lnSpcReduction="10000"/>
          </a:bodyPr>
          <a:lstStyle/>
          <a:p>
            <a:pPr algn="just">
              <a:buFont typeface="Wingdings" pitchFamily="2" charset="2"/>
              <a:buChar char="Ø"/>
            </a:pPr>
            <a:r>
              <a:rPr lang="es-AR" dirty="0" smtClean="0"/>
              <a:t>DEBE CONTEMPLARSE LA INCLUSION DE CONTENIDO MULTIMEDIA (EN LA MOTIVACION DEL VIAJE EL USO DE IMÁGENES Y VIDEOS SON RECURSOS CLAVES PARA PROMOCIONAR UN DESTINO TURISTICO).</a:t>
            </a:r>
          </a:p>
          <a:p>
            <a:pPr algn="just">
              <a:buFont typeface="Wingdings" pitchFamily="2" charset="2"/>
              <a:buChar char="Ø"/>
            </a:pPr>
            <a:r>
              <a:rPr lang="es-AR" dirty="0" smtClean="0"/>
              <a:t>DEBE POSIBILITAR LA RESERVA Y/O COMPRA DE PAQUETES DE VIAJES Y SERVICIOS, A LOS FINES DE LOGRAR LA COMPRA.</a:t>
            </a:r>
            <a:endParaRPr lang="es-AR" dirty="0"/>
          </a:p>
        </p:txBody>
      </p:sp>
    </p:spTree>
    <p:extLst>
      <p:ext uri="{BB962C8B-B14F-4D97-AF65-F5344CB8AC3E}">
        <p14:creationId xmlns:p14="http://schemas.microsoft.com/office/powerpoint/2010/main" val="2579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PAGINA DE FACEBOOK</a:t>
            </a:r>
            <a:endParaRPr lang="es-AR" dirty="0"/>
          </a:p>
        </p:txBody>
      </p:sp>
      <p:sp>
        <p:nvSpPr>
          <p:cNvPr id="3" name="2 Marcador de contenido"/>
          <p:cNvSpPr>
            <a:spLocks noGrp="1"/>
          </p:cNvSpPr>
          <p:nvPr>
            <p:ph idx="1"/>
          </p:nvPr>
        </p:nvSpPr>
        <p:spPr/>
        <p:txBody>
          <a:bodyPr/>
          <a:lstStyle/>
          <a:p>
            <a:endParaRPr lang="es-A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348880"/>
            <a:ext cx="684076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3275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PAGINA DE FACEBOOK</a:t>
            </a:r>
            <a:endParaRPr lang="es-AR" dirty="0"/>
          </a:p>
        </p:txBody>
      </p:sp>
      <p:sp>
        <p:nvSpPr>
          <p:cNvPr id="3" name="2 Marcador de contenido"/>
          <p:cNvSpPr>
            <a:spLocks noGrp="1"/>
          </p:cNvSpPr>
          <p:nvPr>
            <p:ph idx="1"/>
          </p:nvPr>
        </p:nvSpPr>
        <p:spPr/>
        <p:txBody>
          <a:bodyPr>
            <a:normAutofit fontScale="92500" lnSpcReduction="20000"/>
          </a:bodyPr>
          <a:lstStyle/>
          <a:p>
            <a:pPr algn="just"/>
            <a:r>
              <a:rPr lang="es-AR" dirty="0" smtClean="0"/>
              <a:t>LAS PAGINAS SON EL ESPACIO QUE FACEBOOK FACILITA A LAS MARCAS.</a:t>
            </a:r>
          </a:p>
          <a:p>
            <a:pPr algn="just"/>
            <a:r>
              <a:rPr lang="es-AR" dirty="0" smtClean="0"/>
              <a:t>CONTACTOS ILIMITADOS.</a:t>
            </a:r>
          </a:p>
          <a:p>
            <a:pPr algn="just"/>
            <a:r>
              <a:rPr lang="es-AR" dirty="0" smtClean="0"/>
              <a:t>PERMITE LA PROMOCION, SUGERENCIAS, NOTIFICACIONES, ETC.</a:t>
            </a:r>
          </a:p>
          <a:p>
            <a:pPr algn="just"/>
            <a:r>
              <a:rPr lang="es-AR" dirty="0" smtClean="0"/>
              <a:t>SE RECOGEN DATOS ESTADISTICOS SOBRE NUESTRA AUDIENCIA, INTERESES, ETC.</a:t>
            </a:r>
          </a:p>
          <a:p>
            <a:pPr algn="just"/>
            <a:r>
              <a:rPr lang="es-AR" dirty="0" smtClean="0"/>
              <a:t>LOS USUARIOS PUEDEN CONTACTAR CON LA PAGINA DE MANERA ESPONTANEA, ES DECIR CON EL «MEGUSTA»TIENEN VIA  LIBRE A TODO EL CONTENIDO.</a:t>
            </a:r>
            <a:endParaRPr lang="es-AR" dirty="0"/>
          </a:p>
        </p:txBody>
      </p:sp>
    </p:spTree>
    <p:extLst>
      <p:ext uri="{BB962C8B-B14F-4D97-AF65-F5344CB8AC3E}">
        <p14:creationId xmlns:p14="http://schemas.microsoft.com/office/powerpoint/2010/main" val="52983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AR" dirty="0" smtClean="0"/>
              <a:t>RECOMENDACIONES</a:t>
            </a:r>
            <a:endParaRPr lang="es-AR" dirty="0"/>
          </a:p>
        </p:txBody>
      </p:sp>
      <p:sp>
        <p:nvSpPr>
          <p:cNvPr id="3" name="2 Marcador de contenido"/>
          <p:cNvSpPr>
            <a:spLocks noGrp="1"/>
          </p:cNvSpPr>
          <p:nvPr>
            <p:ph idx="1"/>
          </p:nvPr>
        </p:nvSpPr>
        <p:spPr/>
        <p:txBody>
          <a:bodyPr>
            <a:normAutofit fontScale="85000" lnSpcReduction="10000"/>
          </a:bodyPr>
          <a:lstStyle/>
          <a:p>
            <a:pPr algn="just"/>
            <a:endParaRPr lang="es-AR" dirty="0" smtClean="0"/>
          </a:p>
          <a:p>
            <a:pPr algn="just"/>
            <a:r>
              <a:rPr lang="es-AR" dirty="0" smtClean="0"/>
              <a:t>PARA CREAR UNA </a:t>
            </a:r>
            <a:r>
              <a:rPr lang="es-AR" dirty="0" err="1" smtClean="0"/>
              <a:t>PdF</a:t>
            </a:r>
            <a:r>
              <a:rPr lang="es-AR" dirty="0" smtClean="0"/>
              <a:t>, HAY QUE TENER CREADA UNA CUENTA DE USUARIO.</a:t>
            </a:r>
          </a:p>
          <a:p>
            <a:pPr algn="just"/>
            <a:r>
              <a:rPr lang="es-AR" dirty="0" smtClean="0"/>
              <a:t>PUEDES ASOCIAR TU PAGINA DE EMPRESA A TU PERFIL PERSONAL.</a:t>
            </a:r>
          </a:p>
          <a:p>
            <a:pPr algn="just"/>
            <a:r>
              <a:rPr lang="es-AR" dirty="0" smtClean="0"/>
              <a:t>HAY QUE DIRIGIRSE A LA PESTAÑA DE INICIO A CUENTA Y HACER CLIC EN USAR FACEBOOK COM PAGINA Y CAMBIAR.</a:t>
            </a:r>
          </a:p>
          <a:p>
            <a:pPr algn="just"/>
            <a:r>
              <a:rPr lang="es-AR" dirty="0" smtClean="0"/>
              <a:t>SE PUEDE INTERACTUAR CON PAGINAS AMIGAS, RECIBIR NOTIFICACIONES, HACER COMENTARIOS, PUBLICAR NOTICIAS Y OFERTAS, ETC.</a:t>
            </a:r>
            <a:endParaRPr lang="es-AR" dirty="0"/>
          </a:p>
        </p:txBody>
      </p:sp>
    </p:spTree>
    <p:extLst>
      <p:ext uri="{BB962C8B-B14F-4D97-AF65-F5344CB8AC3E}">
        <p14:creationId xmlns:p14="http://schemas.microsoft.com/office/powerpoint/2010/main" val="121711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RECOMENDACIONES</a:t>
            </a:r>
            <a:endParaRPr lang="es-AR" dirty="0"/>
          </a:p>
        </p:txBody>
      </p:sp>
      <p:sp>
        <p:nvSpPr>
          <p:cNvPr id="3" name="2 Marcador de contenido"/>
          <p:cNvSpPr>
            <a:spLocks noGrp="1"/>
          </p:cNvSpPr>
          <p:nvPr>
            <p:ph idx="1"/>
          </p:nvPr>
        </p:nvSpPr>
        <p:spPr/>
        <p:txBody>
          <a:bodyPr>
            <a:normAutofit fontScale="92500" lnSpcReduction="10000"/>
          </a:bodyPr>
          <a:lstStyle/>
          <a:p>
            <a:r>
              <a:rPr lang="es-AR" dirty="0" smtClean="0"/>
              <a:t>ELEGIR BIEN EL NOMBRE DE TU PAGINA.</a:t>
            </a:r>
          </a:p>
          <a:p>
            <a:r>
              <a:rPr lang="es-AR" dirty="0" smtClean="0"/>
              <a:t>IMAGEN PRINCIPAL ATRACTIVA.</a:t>
            </a:r>
          </a:p>
          <a:p>
            <a:r>
              <a:rPr lang="es-AR" dirty="0" smtClean="0"/>
              <a:t>INCLUIR OFERTAS EXCLUSIVAS PARA LOS FANS DE FACEBOOK. (DESCUENTOS, SORTEOS, NOTICIAS EXCLUSIVAS, ETC)</a:t>
            </a:r>
          </a:p>
          <a:p>
            <a:r>
              <a:rPr lang="es-AR" dirty="0" smtClean="0"/>
              <a:t>PROMOCIONARTE CON LA PUBLICIDAD QUE PONE FACEBOOK A DISPOSICION DE LAS EMPRESAS.</a:t>
            </a:r>
          </a:p>
          <a:p>
            <a:r>
              <a:rPr lang="es-AR" dirty="0" smtClean="0"/>
              <a:t>ADAPTAR EL LENGUAJE (CORRECTOS SIN PERDER LA ESENCIA  DE LA EMPRESA)</a:t>
            </a:r>
          </a:p>
          <a:p>
            <a:endParaRPr lang="es-AR" dirty="0" smtClean="0"/>
          </a:p>
          <a:p>
            <a:endParaRPr lang="es-AR" dirty="0"/>
          </a:p>
        </p:txBody>
      </p:sp>
    </p:spTree>
    <p:extLst>
      <p:ext uri="{BB962C8B-B14F-4D97-AF65-F5344CB8AC3E}">
        <p14:creationId xmlns:p14="http://schemas.microsoft.com/office/powerpoint/2010/main" val="426337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PAGINA DE FACEBOOK Y TURISMO - CAMPAÑA ONLINE</a:t>
            </a:r>
            <a:endParaRPr lang="es-AR" dirty="0"/>
          </a:p>
        </p:txBody>
      </p:sp>
      <p:sp>
        <p:nvSpPr>
          <p:cNvPr id="3" name="2 Marcador de contenido"/>
          <p:cNvSpPr>
            <a:spLocks noGrp="1"/>
          </p:cNvSpPr>
          <p:nvPr>
            <p:ph idx="1"/>
          </p:nvPr>
        </p:nvSpPr>
        <p:spPr/>
        <p:txBody>
          <a:bodyPr>
            <a:normAutofit fontScale="92500" lnSpcReduction="20000"/>
          </a:bodyPr>
          <a:lstStyle/>
          <a:p>
            <a:r>
              <a:rPr lang="es-AR" dirty="0" smtClean="0"/>
              <a:t>ELEMENTOS QUE HACEN A LA COMPOSICION DE LA CAMPAÑA:</a:t>
            </a:r>
          </a:p>
          <a:p>
            <a:pPr>
              <a:buFont typeface="Wingdings" pitchFamily="2" charset="2"/>
              <a:buChar char="ü"/>
            </a:pPr>
            <a:r>
              <a:rPr lang="es-AR" dirty="0" smtClean="0"/>
              <a:t>LA PROPUESTA UNICA A COMUNICAR, CUAL ES EL MENSAJE FINAL QUE DEBE RECIBIR EL USUARIO.</a:t>
            </a:r>
          </a:p>
          <a:p>
            <a:pPr>
              <a:buFont typeface="Wingdings" pitchFamily="2" charset="2"/>
              <a:buChar char="ü"/>
            </a:pPr>
            <a:r>
              <a:rPr lang="es-AR" dirty="0" smtClean="0"/>
              <a:t>EL CONCEPTO A TRANSMITIR.</a:t>
            </a:r>
          </a:p>
          <a:p>
            <a:pPr>
              <a:buFont typeface="Wingdings" pitchFamily="2" charset="2"/>
              <a:buChar char="ü"/>
            </a:pPr>
            <a:r>
              <a:rPr lang="es-AR" dirty="0" smtClean="0"/>
              <a:t>EL PUBLICO OBJETIVO, ES CLAVE </a:t>
            </a:r>
          </a:p>
          <a:p>
            <a:pPr>
              <a:buFont typeface="Wingdings" pitchFamily="2" charset="2"/>
              <a:buChar char="ü"/>
            </a:pPr>
            <a:r>
              <a:rPr lang="es-AR" dirty="0" smtClean="0"/>
              <a:t>LA COBERTURA DE LOS MERCADOS QUE SE DEBAN ALCANZAR.</a:t>
            </a:r>
          </a:p>
          <a:p>
            <a:pPr>
              <a:buFont typeface="Wingdings" pitchFamily="2" charset="2"/>
              <a:buChar char="ü"/>
            </a:pPr>
            <a:r>
              <a:rPr lang="es-AR" dirty="0" smtClean="0"/>
              <a:t>LA FORMA DE COMUNICAR Y LOS FORMATOS</a:t>
            </a:r>
          </a:p>
          <a:p>
            <a:pPr>
              <a:buFont typeface="Wingdings" pitchFamily="2" charset="2"/>
              <a:buChar char="ü"/>
            </a:pPr>
            <a:r>
              <a:rPr lang="es-AR" dirty="0" smtClean="0"/>
              <a:t>EL SEGUIMIENTO Y LA MEDICION.</a:t>
            </a:r>
          </a:p>
        </p:txBody>
      </p:sp>
    </p:spTree>
    <p:extLst>
      <p:ext uri="{BB962C8B-B14F-4D97-AF65-F5344CB8AC3E}">
        <p14:creationId xmlns:p14="http://schemas.microsoft.com/office/powerpoint/2010/main" val="60593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a:t>CAMPAÑA ONLINE</a:t>
            </a:r>
          </a:p>
        </p:txBody>
      </p:sp>
      <p:sp>
        <p:nvSpPr>
          <p:cNvPr id="3" name="2 Marcador de contenido"/>
          <p:cNvSpPr>
            <a:spLocks noGrp="1"/>
          </p:cNvSpPr>
          <p:nvPr>
            <p:ph idx="1"/>
          </p:nvPr>
        </p:nvSpPr>
        <p:spPr/>
        <p:txBody>
          <a:bodyPr/>
          <a:lstStyle/>
          <a:p>
            <a:endParaRPr lang="es-AR" dirty="0" smtClean="0"/>
          </a:p>
          <a:p>
            <a:endParaRPr lang="es-AR" dirty="0"/>
          </a:p>
          <a:p>
            <a:pPr algn="ctr"/>
            <a:r>
              <a:rPr lang="es-AR" dirty="0" smtClean="0"/>
              <a:t>UNA VEZ LANZADA LA CAMPAÑA EL FEEDBACK LELGARA A TRAVES DE TODOS LOS CANALES DE CONTACTO EXISTENTES</a:t>
            </a:r>
            <a:endParaRPr lang="es-AR" dirty="0"/>
          </a:p>
        </p:txBody>
      </p:sp>
    </p:spTree>
    <p:extLst>
      <p:ext uri="{BB962C8B-B14F-4D97-AF65-F5344CB8AC3E}">
        <p14:creationId xmlns:p14="http://schemas.microsoft.com/office/powerpoint/2010/main" val="42676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a:t>CAMPAÑA ONLINE</a:t>
            </a:r>
          </a:p>
        </p:txBody>
      </p:sp>
      <p:sp>
        <p:nvSpPr>
          <p:cNvPr id="3" name="2 Marcador de contenido"/>
          <p:cNvSpPr>
            <a:spLocks noGrp="1"/>
          </p:cNvSpPr>
          <p:nvPr>
            <p:ph idx="1"/>
          </p:nvPr>
        </p:nvSpPr>
        <p:spPr/>
        <p:txBody>
          <a:bodyPr/>
          <a:lstStyle/>
          <a:p>
            <a:pPr algn="just"/>
            <a:r>
              <a:rPr lang="es-AR" dirty="0" smtClean="0"/>
              <a:t>TEORIA ESTIPULADA POR GOOGLE: </a:t>
            </a:r>
          </a:p>
          <a:p>
            <a:pPr algn="just"/>
            <a:endParaRPr lang="es-AR" dirty="0"/>
          </a:p>
          <a:p>
            <a:pPr marL="68580" indent="0" algn="just">
              <a:buNone/>
            </a:pPr>
            <a:r>
              <a:rPr lang="es-AR" dirty="0" smtClean="0"/>
              <a:t>POSIBILITA ENTENDER EL COMPORTAMIENTO DEL CONSUMIDOR DE TURISMO PARA TOMAR CONOCIMIEENTO DE LOS MOMENTOS COMUNICACIONALES</a:t>
            </a:r>
          </a:p>
          <a:p>
            <a:pPr>
              <a:buFont typeface="Wingdings" pitchFamily="2" charset="2"/>
              <a:buChar char="ü"/>
            </a:pPr>
            <a:endParaRPr lang="es-AR" dirty="0"/>
          </a:p>
        </p:txBody>
      </p:sp>
    </p:spTree>
    <p:extLst>
      <p:ext uri="{BB962C8B-B14F-4D97-AF65-F5344CB8AC3E}">
        <p14:creationId xmlns:p14="http://schemas.microsoft.com/office/powerpoint/2010/main" val="15158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a:t>CAMPAÑA ONLINE</a:t>
            </a:r>
          </a:p>
        </p:txBody>
      </p:sp>
      <p:sp>
        <p:nvSpPr>
          <p:cNvPr id="3" name="2 Marcador de contenido"/>
          <p:cNvSpPr>
            <a:spLocks noGrp="1"/>
          </p:cNvSpPr>
          <p:nvPr>
            <p:ph idx="1"/>
          </p:nvPr>
        </p:nvSpPr>
        <p:spPr/>
        <p:txBody>
          <a:bodyPr/>
          <a:lstStyle/>
          <a:p>
            <a:pPr algn="just"/>
            <a:r>
              <a:rPr lang="es-AR" dirty="0"/>
              <a:t>LAS DISTINTAS ETAPAS DEL VIAJE</a:t>
            </a:r>
            <a:r>
              <a:rPr lang="es-AR" dirty="0" smtClean="0"/>
              <a:t>:</a:t>
            </a:r>
          </a:p>
          <a:p>
            <a:pPr algn="just">
              <a:buFont typeface="Wingdings" pitchFamily="2" charset="2"/>
              <a:buChar char="ü"/>
            </a:pPr>
            <a:r>
              <a:rPr lang="es-AR" dirty="0" smtClean="0"/>
              <a:t>SOÑAR: A LOS VIAJEROS LES ENCANTA SOÑAR SOBRE SUS PROXIMAS VACACIONES Y PROYECTAR HACIA DONDE VIAJARAN, CON QUIEN COMPARTIRAN EL VIAJE, DE QUE MANERA SE TRANSPORTARAN, QUE ACTIVIDADES LLEVARAN A CABO, ETC</a:t>
            </a:r>
            <a:endParaRPr lang="es-AR" dirty="0"/>
          </a:p>
          <a:p>
            <a:endParaRPr lang="es-AR" dirty="0"/>
          </a:p>
        </p:txBody>
      </p:sp>
    </p:spTree>
    <p:extLst>
      <p:ext uri="{BB962C8B-B14F-4D97-AF65-F5344CB8AC3E}">
        <p14:creationId xmlns:p14="http://schemas.microsoft.com/office/powerpoint/2010/main" val="195627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a:t>CAMPAÑA ONLINE</a:t>
            </a:r>
          </a:p>
        </p:txBody>
      </p:sp>
      <p:sp>
        <p:nvSpPr>
          <p:cNvPr id="3" name="2 Marcador de contenido"/>
          <p:cNvSpPr>
            <a:spLocks noGrp="1"/>
          </p:cNvSpPr>
          <p:nvPr>
            <p:ph idx="1"/>
          </p:nvPr>
        </p:nvSpPr>
        <p:spPr/>
        <p:txBody>
          <a:bodyPr/>
          <a:lstStyle/>
          <a:p>
            <a:pPr algn="just">
              <a:buFont typeface="Wingdings" pitchFamily="2" charset="2"/>
              <a:buChar char="ü"/>
            </a:pPr>
            <a:r>
              <a:rPr lang="es-AR" dirty="0" smtClean="0"/>
              <a:t>PLANIFICAR: LOS VIAJEROS CONFIAN EN INTERNET PARA PLANIFICAR SUS VIAJES, RAZON POR LA CUAL LAS PLATAFORMAS ONLINE SE CONVIERTEN EN EL PUNTO DE PARTIDA DEL VIAJE.</a:t>
            </a:r>
          </a:p>
          <a:p>
            <a:pPr algn="just">
              <a:buFont typeface="Wingdings" pitchFamily="2" charset="2"/>
              <a:buChar char="ü"/>
            </a:pPr>
            <a:r>
              <a:rPr lang="es-AR" dirty="0" smtClean="0"/>
              <a:t>RESERVAR: LOS VIAJEROS ESTAN AUMENTANDO SUS RESERVAS VIA INTERNET, LO QUE IMPLICA MAYOR COMODIDAD Y OPCIONES.</a:t>
            </a:r>
            <a:endParaRPr lang="es-AR" dirty="0"/>
          </a:p>
        </p:txBody>
      </p:sp>
    </p:spTree>
    <p:extLst>
      <p:ext uri="{BB962C8B-B14F-4D97-AF65-F5344CB8AC3E}">
        <p14:creationId xmlns:p14="http://schemas.microsoft.com/office/powerpoint/2010/main" val="7884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BLOG</a:t>
            </a:r>
            <a:endParaRPr lang="es-ES" dirty="0"/>
          </a:p>
        </p:txBody>
      </p:sp>
      <p:sp>
        <p:nvSpPr>
          <p:cNvPr id="3" name="2 Marcador de contenido"/>
          <p:cNvSpPr>
            <a:spLocks noGrp="1"/>
          </p:cNvSpPr>
          <p:nvPr>
            <p:ph idx="1"/>
          </p:nvPr>
        </p:nvSpPr>
        <p:spPr/>
        <p:txBody>
          <a:bodyPr/>
          <a:lstStyle/>
          <a:p>
            <a:endParaRPr lang="es-E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348880"/>
            <a:ext cx="6768752" cy="3827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39765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a:t>CAMPAÑA ONLINE</a:t>
            </a:r>
          </a:p>
        </p:txBody>
      </p:sp>
      <p:sp>
        <p:nvSpPr>
          <p:cNvPr id="3" name="2 Marcador de contenido"/>
          <p:cNvSpPr>
            <a:spLocks noGrp="1"/>
          </p:cNvSpPr>
          <p:nvPr>
            <p:ph idx="1"/>
          </p:nvPr>
        </p:nvSpPr>
        <p:spPr/>
        <p:txBody>
          <a:bodyPr>
            <a:normAutofit fontScale="92500" lnSpcReduction="20000"/>
          </a:bodyPr>
          <a:lstStyle/>
          <a:p>
            <a:pPr algn="just">
              <a:buFont typeface="Wingdings" pitchFamily="2" charset="2"/>
              <a:buChar char="ü"/>
            </a:pPr>
            <a:r>
              <a:rPr lang="es-AR" dirty="0" smtClean="0"/>
              <a:t>EXPERIENCIA DE VIAJES: LOS VIAJEROS ESPERAN UNA EXPERIENCIA CON AMS CONTENIDO DE INFORMACION Y COLABORATIVA, PROVOCADA POR LAS CRECIENTES FUNCIONALIDADES DE LOS DISPOSITIVOS MOVILES.</a:t>
            </a:r>
          </a:p>
          <a:p>
            <a:pPr algn="just">
              <a:buFont typeface="Wingdings" pitchFamily="2" charset="2"/>
              <a:buChar char="ü"/>
            </a:pPr>
            <a:r>
              <a:rPr lang="es-AR" dirty="0" smtClean="0"/>
              <a:t>COMPARTIR: LOS VIAJEROS COMPARTEN INFORMACION SOBRE SUS PROPIOS VIAJES Y EXPERIENCIAS PERSONALES, DANDO LUGAR A MAYOR CONTENIDO ONLINE QUE INSPIRE A OTROS A SOÑAR, PARA DAR COMIENZO AL CICLO DE VIAJES DE OTROS TURISTAS.</a:t>
            </a:r>
            <a:endParaRPr lang="es-AR" dirty="0"/>
          </a:p>
        </p:txBody>
      </p:sp>
    </p:spTree>
    <p:extLst>
      <p:ext uri="{BB962C8B-B14F-4D97-AF65-F5344CB8AC3E}">
        <p14:creationId xmlns:p14="http://schemas.microsoft.com/office/powerpoint/2010/main" val="128063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CONCLUSION</a:t>
            </a:r>
            <a:endParaRPr lang="es-AR" dirty="0"/>
          </a:p>
        </p:txBody>
      </p:sp>
      <p:sp>
        <p:nvSpPr>
          <p:cNvPr id="3" name="2 Marcador de contenido"/>
          <p:cNvSpPr>
            <a:spLocks noGrp="1"/>
          </p:cNvSpPr>
          <p:nvPr>
            <p:ph idx="1"/>
          </p:nvPr>
        </p:nvSpPr>
        <p:spPr/>
        <p:txBody>
          <a:bodyPr>
            <a:normAutofit fontScale="77500" lnSpcReduction="20000"/>
          </a:bodyPr>
          <a:lstStyle/>
          <a:p>
            <a:pPr algn="just"/>
            <a:r>
              <a:rPr lang="es-AR" dirty="0" smtClean="0"/>
              <a:t>EN EL PRESENTE POWER SE CONCIBE LA IMPORTANCIA QUE REVISTEN LAS NUEVAS TECNOLOGIAS Y SU APLICACIÓN A TRAVES DE UNA PLANIFICACION DE LA PROMOCION.</a:t>
            </a:r>
          </a:p>
          <a:p>
            <a:pPr algn="just"/>
            <a:r>
              <a:rPr lang="es-AR" dirty="0" smtClean="0"/>
              <a:t>ESTO PERMITE CONTEMPLAR TODAS LAS INSTANCIAS DEL DESARROLLO COMUNICACIONAL DE LA MARCA, DESTINO, PRODUCTO O EMPRESA TURISTICA PARA MAXIMIZAR LAS POSIBILIDADES DE COMERCIALIZACION.</a:t>
            </a:r>
          </a:p>
          <a:p>
            <a:pPr algn="just"/>
            <a:r>
              <a:rPr lang="es-AR" dirty="0" smtClean="0"/>
              <a:t>DESTACAR LAS AMPLIAS OPORTUNIDADES QUE BRINDA INTERNET COMO HERRAMIENTA DE COMUNICACIÓN.</a:t>
            </a:r>
          </a:p>
          <a:p>
            <a:pPr algn="just"/>
            <a:r>
              <a:rPr lang="es-AR" dirty="0"/>
              <a:t>LAS HERRAMIENTAS 2. </a:t>
            </a:r>
            <a:r>
              <a:rPr lang="es-AR" dirty="0" smtClean="0"/>
              <a:t>0, </a:t>
            </a:r>
            <a:r>
              <a:rPr lang="es-AR" dirty="0"/>
              <a:t>CADA PLATAFORMA FUNCIONA COMO UN </a:t>
            </a:r>
            <a:r>
              <a:rPr lang="es-AR" dirty="0" smtClean="0"/>
              <a:t>BUSCADOR.</a:t>
            </a:r>
            <a:endParaRPr lang="es-AR" dirty="0"/>
          </a:p>
          <a:p>
            <a:pPr algn="just"/>
            <a:endParaRPr lang="es-AR" dirty="0"/>
          </a:p>
        </p:txBody>
      </p:sp>
    </p:spTree>
    <p:extLst>
      <p:ext uri="{BB962C8B-B14F-4D97-AF65-F5344CB8AC3E}">
        <p14:creationId xmlns:p14="http://schemas.microsoft.com/office/powerpoint/2010/main" val="124596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BIBLIOGRAFIA</a:t>
            </a:r>
            <a:endParaRPr lang="es-AR" dirty="0"/>
          </a:p>
        </p:txBody>
      </p:sp>
      <p:sp>
        <p:nvSpPr>
          <p:cNvPr id="3" name="2 Marcador de contenido"/>
          <p:cNvSpPr>
            <a:spLocks noGrp="1"/>
          </p:cNvSpPr>
          <p:nvPr>
            <p:ph idx="1"/>
          </p:nvPr>
        </p:nvSpPr>
        <p:spPr/>
        <p:txBody>
          <a:bodyPr/>
          <a:lstStyle/>
          <a:p>
            <a:r>
              <a:rPr lang="es-AR" dirty="0" smtClean="0">
                <a:hlinkClick r:id="rId2"/>
              </a:rPr>
              <a:t>www.apegaorg/attachemnte/article/896/manuak-uso-medios-sociales.pdf</a:t>
            </a:r>
            <a:endParaRPr lang="es-AR" dirty="0" smtClean="0"/>
          </a:p>
          <a:p>
            <a:r>
              <a:rPr lang="es-AR" dirty="0"/>
              <a:t>FEIJOÓ, JL. 2016. LA COMUNICACIÓN EN TURISMO.CIUDAD AUTONOMA DE BUENOS AIRES, ARGENTINA.UGERMAN EDITOR.</a:t>
            </a:r>
          </a:p>
          <a:p>
            <a:r>
              <a:rPr lang="es-AR" dirty="0" smtClean="0"/>
              <a:t>Fb.me/306090</a:t>
            </a:r>
          </a:p>
          <a:p>
            <a:endParaRPr lang="es-AR" dirty="0"/>
          </a:p>
        </p:txBody>
      </p:sp>
    </p:spTree>
    <p:extLst>
      <p:ext uri="{BB962C8B-B14F-4D97-AF65-F5344CB8AC3E}">
        <p14:creationId xmlns:p14="http://schemas.microsoft.com/office/powerpoint/2010/main" val="321031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052736"/>
            <a:ext cx="7024744" cy="1143000"/>
          </a:xfrm>
        </p:spPr>
        <p:txBody>
          <a:bodyPr>
            <a:normAutofit fontScale="90000"/>
          </a:bodyPr>
          <a:lstStyle/>
          <a:p>
            <a:pPr algn="ctr"/>
            <a:r>
              <a:rPr lang="es-ES" dirty="0" smtClean="0"/>
              <a:t>TRABAJO </a:t>
            </a:r>
            <a:r>
              <a:rPr lang="es-ES" dirty="0"/>
              <a:t>PRACTICO N°10</a:t>
            </a:r>
            <a:br>
              <a:rPr lang="es-ES" dirty="0"/>
            </a:br>
            <a:endParaRPr lang="es-AR" dirty="0"/>
          </a:p>
        </p:txBody>
      </p:sp>
      <p:sp>
        <p:nvSpPr>
          <p:cNvPr id="3" name="2 Marcador de contenido"/>
          <p:cNvSpPr>
            <a:spLocks noGrp="1"/>
          </p:cNvSpPr>
          <p:nvPr>
            <p:ph idx="1"/>
          </p:nvPr>
        </p:nvSpPr>
        <p:spPr>
          <a:xfrm>
            <a:off x="1043492" y="1844824"/>
            <a:ext cx="6777317" cy="3987805"/>
          </a:xfrm>
        </p:spPr>
        <p:txBody>
          <a:bodyPr>
            <a:normAutofit fontScale="62500" lnSpcReduction="20000"/>
          </a:bodyPr>
          <a:lstStyle/>
          <a:p>
            <a:endParaRPr lang="es-ES" dirty="0"/>
          </a:p>
          <a:p>
            <a:pPr marL="68580" indent="0">
              <a:buNone/>
            </a:pPr>
            <a:r>
              <a:rPr lang="es-ES" dirty="0" smtClean="0"/>
              <a:t>CONSIGNAS</a:t>
            </a:r>
            <a:r>
              <a:rPr lang="es-ES" dirty="0"/>
              <a:t>:</a:t>
            </a:r>
          </a:p>
          <a:p>
            <a:r>
              <a:rPr lang="es-ES" dirty="0"/>
              <a:t>EN BASE AL TEXTO PROPUESTO:</a:t>
            </a:r>
          </a:p>
          <a:p>
            <a:pPr marL="68580" indent="0">
              <a:buNone/>
            </a:pPr>
            <a:endParaRPr lang="es-ES" dirty="0" smtClean="0"/>
          </a:p>
          <a:p>
            <a:pPr marL="68580" indent="0" algn="just">
              <a:buNone/>
            </a:pPr>
            <a:r>
              <a:rPr lang="es-ES" dirty="0" smtClean="0"/>
              <a:t>1. REALIZAR </a:t>
            </a:r>
            <a:r>
              <a:rPr lang="es-ES" dirty="0"/>
              <a:t>UN CUADRO COMPARATIVO ENTRE LAS PRINCIPALES HERRAMIENTAS 2.0 (BLOG-PAGINA WEB-PAGINA DE FACEBOOK) TENIENDO EN CUENTA DEFINICION, CARACTERISTICAS PRINCIPALES Y LA RELACION CON EL </a:t>
            </a:r>
            <a:r>
              <a:rPr lang="es-ES" dirty="0" smtClean="0"/>
              <a:t>TURISMO.</a:t>
            </a:r>
          </a:p>
          <a:p>
            <a:pPr marL="525780" indent="-457200" algn="just">
              <a:buAutoNum type="arabicPeriod"/>
            </a:pPr>
            <a:endParaRPr lang="es-ES" dirty="0"/>
          </a:p>
          <a:p>
            <a:pPr marL="68580" indent="0" algn="just">
              <a:buNone/>
            </a:pPr>
            <a:r>
              <a:rPr lang="es-ES" dirty="0"/>
              <a:t>2. ELABORAR UNA CONCLUSION.</a:t>
            </a:r>
          </a:p>
          <a:p>
            <a:endParaRPr lang="es-ES" dirty="0" smtClean="0"/>
          </a:p>
          <a:p>
            <a:r>
              <a:rPr lang="es-ES" dirty="0" smtClean="0"/>
              <a:t>Presentar </a:t>
            </a:r>
            <a:r>
              <a:rPr lang="es-ES" dirty="0"/>
              <a:t>en formato Word y Deberá contener los siguientes datos: </a:t>
            </a:r>
          </a:p>
          <a:p>
            <a:r>
              <a:rPr lang="es-ES" dirty="0"/>
              <a:t>Portada: Nombre de la Institución. Título del trabajo. N° de  grupo e Integrantes.</a:t>
            </a:r>
          </a:p>
          <a:p>
            <a:r>
              <a:rPr lang="es-ES" dirty="0"/>
              <a:t>Docente</a:t>
            </a:r>
          </a:p>
          <a:p>
            <a:r>
              <a:rPr lang="es-ES" dirty="0"/>
              <a:t>Lugar y fecha</a:t>
            </a:r>
          </a:p>
          <a:p>
            <a:r>
              <a:rPr lang="es-ES" dirty="0"/>
              <a:t>Ultima hoja: Bibliografía utilizada (citar según las normas APA)</a:t>
            </a:r>
          </a:p>
          <a:p>
            <a:endParaRPr lang="es-ES" dirty="0"/>
          </a:p>
          <a:p>
            <a:endParaRPr lang="es-ES" dirty="0"/>
          </a:p>
          <a:p>
            <a:endParaRPr lang="es-ES" dirty="0"/>
          </a:p>
          <a:p>
            <a:endParaRPr lang="es-ES" dirty="0"/>
          </a:p>
          <a:p>
            <a:endParaRPr lang="es-AR" dirty="0"/>
          </a:p>
        </p:txBody>
      </p:sp>
    </p:spTree>
    <p:extLst>
      <p:ext uri="{BB962C8B-B14F-4D97-AF65-F5344CB8AC3E}">
        <p14:creationId xmlns:p14="http://schemas.microsoft.com/office/powerpoint/2010/main" val="27185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BLOG</a:t>
            </a:r>
            <a:endParaRPr lang="es-ES" dirty="0"/>
          </a:p>
        </p:txBody>
      </p:sp>
      <p:sp>
        <p:nvSpPr>
          <p:cNvPr id="3" name="2 Marcador de contenido"/>
          <p:cNvSpPr>
            <a:spLocks noGrp="1"/>
          </p:cNvSpPr>
          <p:nvPr>
            <p:ph idx="1"/>
          </p:nvPr>
        </p:nvSpPr>
        <p:spPr/>
        <p:txBody>
          <a:bodyPr/>
          <a:lstStyle/>
          <a:p>
            <a:pPr algn="just"/>
            <a:endParaRPr lang="es-ES" dirty="0" smtClean="0"/>
          </a:p>
          <a:p>
            <a:pPr algn="just"/>
            <a:r>
              <a:rPr lang="es-ES" dirty="0" smtClean="0"/>
              <a:t>Es </a:t>
            </a:r>
            <a:r>
              <a:rPr lang="es-ES" dirty="0"/>
              <a:t>un sitio web en el que se va publicando contenido cada cierto tiempo en forma de </a:t>
            </a:r>
            <a:r>
              <a:rPr lang="es-ES" dirty="0" smtClean="0"/>
              <a:t>artículos (</a:t>
            </a:r>
            <a:r>
              <a:rPr lang="es-ES" dirty="0" err="1" smtClean="0"/>
              <a:t>posts</a:t>
            </a:r>
            <a:r>
              <a:rPr lang="es-ES" dirty="0"/>
              <a:t>) ordenados por fecha de publicación, así el artículo más reciente aparecerá </a:t>
            </a:r>
            <a:r>
              <a:rPr lang="es-ES" dirty="0" smtClean="0"/>
              <a:t>primero.</a:t>
            </a:r>
            <a:endParaRPr lang="es-ES" dirty="0"/>
          </a:p>
        </p:txBody>
      </p:sp>
    </p:spTree>
    <p:extLst>
      <p:ext uri="{BB962C8B-B14F-4D97-AF65-F5344CB8AC3E}">
        <p14:creationId xmlns:p14="http://schemas.microsoft.com/office/powerpoint/2010/main" val="361888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673144"/>
          </a:xfrm>
        </p:spPr>
        <p:txBody>
          <a:bodyPr>
            <a:normAutofit fontScale="90000"/>
          </a:bodyPr>
          <a:lstStyle/>
          <a:p>
            <a:pPr algn="ctr"/>
            <a:r>
              <a:rPr lang="es-ES" dirty="0" smtClean="0"/>
              <a:t>Servidores de BLOG</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209373531"/>
              </p:ext>
            </p:extLst>
          </p:nvPr>
        </p:nvGraphicFramePr>
        <p:xfrm>
          <a:off x="1115616" y="1628800"/>
          <a:ext cx="6768752" cy="4176464"/>
        </p:xfrm>
        <a:graphic>
          <a:graphicData uri="http://schemas.openxmlformats.org/drawingml/2006/table">
            <a:tbl>
              <a:tblPr firstRow="1" bandRow="1">
                <a:tableStyleId>{5C22544A-7EE6-4342-B048-85BDC9FD1C3A}</a:tableStyleId>
              </a:tblPr>
              <a:tblGrid>
                <a:gridCol w="1474833"/>
                <a:gridCol w="2729703"/>
                <a:gridCol w="2564216"/>
              </a:tblGrid>
              <a:tr h="334489">
                <a:tc>
                  <a:txBody>
                    <a:bodyPr/>
                    <a:lstStyle/>
                    <a:p>
                      <a:endParaRPr lang="es-ES" dirty="0"/>
                    </a:p>
                  </a:txBody>
                  <a:tcPr/>
                </a:tc>
                <a:tc>
                  <a:txBody>
                    <a:bodyPr/>
                    <a:lstStyle/>
                    <a:p>
                      <a:r>
                        <a:rPr lang="es-ES" dirty="0" smtClean="0"/>
                        <a:t>WORDPRESS</a:t>
                      </a:r>
                      <a:endParaRPr lang="es-ES" dirty="0"/>
                    </a:p>
                  </a:txBody>
                  <a:tcPr/>
                </a:tc>
                <a:tc>
                  <a:txBody>
                    <a:bodyPr/>
                    <a:lstStyle/>
                    <a:p>
                      <a:r>
                        <a:rPr lang="es-ES" dirty="0" smtClean="0"/>
                        <a:t>BLOGGER</a:t>
                      </a:r>
                      <a:endParaRPr lang="es-ES" dirty="0"/>
                    </a:p>
                  </a:txBody>
                  <a:tcPr/>
                </a:tc>
              </a:tr>
              <a:tr h="3810704">
                <a:tc>
                  <a:txBody>
                    <a:bodyPr/>
                    <a:lstStyle/>
                    <a:p>
                      <a:pPr algn="just"/>
                      <a:r>
                        <a:rPr lang="es-ES" dirty="0" smtClean="0"/>
                        <a:t>VENTAJAS</a:t>
                      </a:r>
                      <a:endParaRPr lang="es-ES" dirty="0"/>
                    </a:p>
                  </a:txBody>
                  <a:tcPr/>
                </a:tc>
                <a:tc>
                  <a:txBody>
                    <a:bodyPr/>
                    <a:lstStyle/>
                    <a:p>
                      <a:pPr marL="285750" indent="-285750" algn="just">
                        <a:buFont typeface="Arial" pitchFamily="34" charset="0"/>
                        <a:buChar char="•"/>
                      </a:pPr>
                      <a:r>
                        <a:rPr lang="es-ES" dirty="0" smtClean="0"/>
                        <a:t>CARÁCTER + PROFESIONAL.</a:t>
                      </a:r>
                    </a:p>
                    <a:p>
                      <a:pPr marL="285750" indent="-285750" algn="just">
                        <a:buFont typeface="Arial" pitchFamily="34" charset="0"/>
                        <a:buChar char="•"/>
                      </a:pPr>
                      <a:r>
                        <a:rPr lang="es-ES" dirty="0" smtClean="0"/>
                        <a:t>MAYOR PERSONALIZACION.</a:t>
                      </a:r>
                    </a:p>
                    <a:p>
                      <a:pPr marL="285750" indent="-285750" algn="just">
                        <a:buFont typeface="Arial" pitchFamily="34" charset="0"/>
                        <a:buChar char="•"/>
                      </a:pPr>
                      <a:r>
                        <a:rPr lang="es-ES" dirty="0" smtClean="0"/>
                        <a:t>POSIBILIDAD</a:t>
                      </a:r>
                      <a:r>
                        <a:rPr lang="es-ES" baseline="0" dirty="0" smtClean="0"/>
                        <a:t> DE COMPRAR UN DOMINIO PROPIO.</a:t>
                      </a:r>
                    </a:p>
                    <a:p>
                      <a:pPr marL="285750" indent="-285750" algn="just">
                        <a:buFont typeface="Arial" pitchFamily="34" charset="0"/>
                        <a:buChar char="•"/>
                      </a:pPr>
                      <a:r>
                        <a:rPr lang="es-ES" baseline="0" dirty="0" smtClean="0"/>
                        <a:t>SE LE PUEDEN AÑADIR UN SINFÍN DE APLICACIONES.</a:t>
                      </a:r>
                    </a:p>
                    <a:p>
                      <a:pPr marL="285750" indent="-285750" algn="just">
                        <a:buFont typeface="Arial" pitchFamily="34" charset="0"/>
                        <a:buChar char="•"/>
                      </a:pPr>
                      <a:r>
                        <a:rPr lang="es-ES" dirty="0" smtClean="0"/>
                        <a:t>MAYOR COMPLEJIDAD</a:t>
                      </a:r>
                      <a:r>
                        <a:rPr lang="es-ES" baseline="0" dirty="0" smtClean="0"/>
                        <a:t> PARA USARLO .</a:t>
                      </a:r>
                    </a:p>
                  </a:txBody>
                  <a:tcPr/>
                </a:tc>
                <a:tc>
                  <a:txBody>
                    <a:bodyPr/>
                    <a:lstStyle/>
                    <a:p>
                      <a:pPr marL="285750" indent="-285750" algn="just">
                        <a:buFont typeface="Arial" pitchFamily="34" charset="0"/>
                        <a:buChar char="•"/>
                      </a:pPr>
                      <a:r>
                        <a:rPr lang="es-ES" dirty="0" smtClean="0"/>
                        <a:t>CARÁCTER DE AFICIONADOS.</a:t>
                      </a:r>
                    </a:p>
                    <a:p>
                      <a:pPr marL="0" indent="0" algn="just">
                        <a:buFont typeface="Arial" pitchFamily="34" charset="0"/>
                        <a:buNone/>
                      </a:pPr>
                      <a:endParaRPr lang="es-ES" dirty="0" smtClean="0"/>
                    </a:p>
                    <a:p>
                      <a:pPr marL="285750" indent="-285750" algn="just">
                        <a:buFont typeface="Arial" pitchFamily="34" charset="0"/>
                        <a:buChar char="•"/>
                      </a:pPr>
                      <a:r>
                        <a:rPr lang="es-ES" dirty="0" smtClean="0"/>
                        <a:t>FACIL MANJEO.</a:t>
                      </a:r>
                    </a:p>
                    <a:p>
                      <a:pPr marL="0" indent="0" algn="just">
                        <a:buFont typeface="Arial" pitchFamily="34" charset="0"/>
                        <a:buNone/>
                      </a:pPr>
                      <a:endParaRPr lang="es-ES" dirty="0" smtClean="0"/>
                    </a:p>
                    <a:p>
                      <a:pPr marL="285750" indent="-285750" algn="just">
                        <a:buFont typeface="Arial" pitchFamily="34" charset="0"/>
                        <a:buChar char="•"/>
                      </a:pPr>
                      <a:r>
                        <a:rPr lang="es-ES" dirty="0" smtClean="0"/>
                        <a:t>SE</a:t>
                      </a:r>
                      <a:r>
                        <a:rPr lang="es-ES" baseline="0" dirty="0" smtClean="0"/>
                        <a:t> CONECTA CON TODOS LOS PRODUCTOS DE GOOGLE.</a:t>
                      </a:r>
                    </a:p>
                    <a:p>
                      <a:pPr algn="just"/>
                      <a:endParaRPr lang="es-ES" dirty="0" smtClean="0"/>
                    </a:p>
                    <a:p>
                      <a:pPr algn="just"/>
                      <a:endParaRPr lang="es-ES" dirty="0" smtClean="0"/>
                    </a:p>
                    <a:p>
                      <a:pPr algn="just"/>
                      <a:endParaRPr lang="es-ES" dirty="0" smtClean="0"/>
                    </a:p>
                  </a:txBody>
                  <a:tcPr/>
                </a:tc>
              </a:tr>
            </a:tbl>
          </a:graphicData>
        </a:graphic>
      </p:graphicFrame>
    </p:spTree>
    <p:extLst>
      <p:ext uri="{BB962C8B-B14F-4D97-AF65-F5344CB8AC3E}">
        <p14:creationId xmlns:p14="http://schemas.microsoft.com/office/powerpoint/2010/main" val="2754582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CARACTERISTICAS DE LOS BLOG</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s-ES" b="1" u="sng" dirty="0" smtClean="0"/>
              <a:t>AUTOR: </a:t>
            </a:r>
          </a:p>
          <a:p>
            <a:pPr algn="just">
              <a:buFont typeface="Wingdings" pitchFamily="2" charset="2"/>
              <a:buChar char="Ø"/>
            </a:pPr>
            <a:r>
              <a:rPr lang="es-ES" dirty="0" smtClean="0"/>
              <a:t>GESTIONADOS POR UNA UNICA PERSONA, POR VARIOS AUTORES O ANONIMO. </a:t>
            </a:r>
          </a:p>
          <a:p>
            <a:pPr marL="68580" indent="0" algn="just">
              <a:buNone/>
            </a:pPr>
            <a:endParaRPr lang="es-ES" dirty="0" smtClean="0"/>
          </a:p>
          <a:p>
            <a:pPr algn="just">
              <a:buFont typeface="Wingdings" pitchFamily="2" charset="2"/>
              <a:buChar char="Ø"/>
            </a:pPr>
            <a:r>
              <a:rPr lang="es-ES" dirty="0" smtClean="0"/>
              <a:t>PUBLICAN EN LA PAGINA PRINCIPAL SU NOMBRE Y DATOS DE CONTACTO.</a:t>
            </a:r>
          </a:p>
          <a:p>
            <a:pPr marL="68580" indent="0" algn="just">
              <a:buNone/>
            </a:pPr>
            <a:endParaRPr lang="es-ES" dirty="0" smtClean="0"/>
          </a:p>
          <a:p>
            <a:pPr algn="just">
              <a:buFont typeface="Wingdings" pitchFamily="2" charset="2"/>
              <a:buChar char="Ø"/>
            </a:pPr>
            <a:r>
              <a:rPr lang="es-ES" dirty="0" smtClean="0"/>
              <a:t>PARA EMPRESAS, EL AUTOR ES LA PROPIA EMPRESA CON TODOS LOS DATOS DE CONTACTO, SE PUEDE NOMBRAR A VARIOS TRABAJADORES COMO AUTORES PARA QUE COLABOREN EN LA ACTUALIZACION DEL BLOG.</a:t>
            </a:r>
          </a:p>
          <a:p>
            <a:endParaRPr lang="es-ES" dirty="0" smtClean="0"/>
          </a:p>
          <a:p>
            <a:endParaRPr lang="es-ES" dirty="0"/>
          </a:p>
        </p:txBody>
      </p:sp>
    </p:spTree>
    <p:extLst>
      <p:ext uri="{BB962C8B-B14F-4D97-AF65-F5344CB8AC3E}">
        <p14:creationId xmlns:p14="http://schemas.microsoft.com/office/powerpoint/2010/main" val="35383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a:t>CARACTERISTICAS DE LOS BLOG</a:t>
            </a:r>
          </a:p>
        </p:txBody>
      </p:sp>
      <p:sp>
        <p:nvSpPr>
          <p:cNvPr id="3" name="2 Marcador de contenido"/>
          <p:cNvSpPr>
            <a:spLocks noGrp="1"/>
          </p:cNvSpPr>
          <p:nvPr>
            <p:ph idx="1"/>
          </p:nvPr>
        </p:nvSpPr>
        <p:spPr/>
        <p:txBody>
          <a:bodyPr>
            <a:normAutofit fontScale="92500" lnSpcReduction="20000"/>
          </a:bodyPr>
          <a:lstStyle/>
          <a:p>
            <a:r>
              <a:rPr lang="es-ES" b="1" u="sng" dirty="0" smtClean="0"/>
              <a:t>ESPECIALIZACION:</a:t>
            </a:r>
          </a:p>
          <a:p>
            <a:pPr marL="68580" indent="0">
              <a:buNone/>
            </a:pPr>
            <a:endParaRPr lang="es-ES" dirty="0" smtClean="0"/>
          </a:p>
          <a:p>
            <a:pPr>
              <a:buFont typeface="Wingdings" pitchFamily="2" charset="2"/>
              <a:buChar char="Ø"/>
            </a:pPr>
            <a:r>
              <a:rPr lang="es-ES" dirty="0" smtClean="0"/>
              <a:t>LA TENDENCIA ES QUE ESTAN DEDICADOS A UN TEMA EN PARTICULAR.</a:t>
            </a:r>
          </a:p>
          <a:p>
            <a:pPr marL="68580" indent="0">
              <a:buNone/>
            </a:pPr>
            <a:endParaRPr lang="es-ES" dirty="0" smtClean="0"/>
          </a:p>
          <a:p>
            <a:pPr>
              <a:buFont typeface="Wingdings" pitchFamily="2" charset="2"/>
              <a:buChar char="Ø"/>
            </a:pPr>
            <a:r>
              <a:rPr lang="es-ES" dirty="0" smtClean="0"/>
              <a:t>PARA DIFERENCIARSE.</a:t>
            </a:r>
          </a:p>
          <a:p>
            <a:pPr>
              <a:buFont typeface="Wingdings" pitchFamily="2" charset="2"/>
              <a:buChar char="Ø"/>
            </a:pPr>
            <a:endParaRPr lang="es-ES" dirty="0" smtClean="0"/>
          </a:p>
          <a:p>
            <a:pPr marL="68580" indent="0">
              <a:buNone/>
            </a:pPr>
            <a:r>
              <a:rPr lang="es-ES" dirty="0" smtClean="0"/>
              <a:t>LAS EMPRESAS DEBEN DESTACAR CON LA TEMATICA DE SU SECTOR, PARA LLEGAR A SUS CLEINTES POTENCIALES Y REPERCUTIR.</a:t>
            </a:r>
            <a:endParaRPr lang="es-ES" dirty="0"/>
          </a:p>
          <a:p>
            <a:pPr>
              <a:buFont typeface="Wingdings" pitchFamily="2" charset="2"/>
              <a:buChar char="Ø"/>
            </a:pPr>
            <a:endParaRPr lang="es-ES" dirty="0"/>
          </a:p>
        </p:txBody>
      </p:sp>
    </p:spTree>
    <p:extLst>
      <p:ext uri="{BB962C8B-B14F-4D97-AF65-F5344CB8AC3E}">
        <p14:creationId xmlns:p14="http://schemas.microsoft.com/office/powerpoint/2010/main" val="323206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a:t>CARACTERISTICAS DE LOS BLOG</a:t>
            </a:r>
          </a:p>
        </p:txBody>
      </p:sp>
      <p:sp>
        <p:nvSpPr>
          <p:cNvPr id="3" name="2 Marcador de contenido"/>
          <p:cNvSpPr>
            <a:spLocks noGrp="1"/>
          </p:cNvSpPr>
          <p:nvPr>
            <p:ph idx="1"/>
          </p:nvPr>
        </p:nvSpPr>
        <p:spPr/>
        <p:txBody>
          <a:bodyPr>
            <a:normAutofit lnSpcReduction="10000"/>
          </a:bodyPr>
          <a:lstStyle/>
          <a:p>
            <a:pPr algn="just"/>
            <a:r>
              <a:rPr lang="es-ES" b="1" u="sng" dirty="0" smtClean="0"/>
              <a:t>FRECUENCIA DE ACTUALIZACION:</a:t>
            </a:r>
          </a:p>
          <a:p>
            <a:pPr algn="just">
              <a:buFont typeface="Wingdings" pitchFamily="2" charset="2"/>
              <a:buChar char="Ø"/>
            </a:pPr>
            <a:r>
              <a:rPr lang="es-ES" dirty="0" smtClean="0"/>
              <a:t>SE PUBLICARA CONTENIDO CUANDO HAYA ALGO REALMENTE INTERESANTE QUE CONTAR.</a:t>
            </a:r>
          </a:p>
          <a:p>
            <a:pPr algn="just">
              <a:buFont typeface="Wingdings" pitchFamily="2" charset="2"/>
              <a:buChar char="Ø"/>
            </a:pPr>
            <a:r>
              <a:rPr lang="es-ES" dirty="0" smtClean="0"/>
              <a:t>NO ES OBLIGATORIO HACERLO A DIARIO.</a:t>
            </a:r>
          </a:p>
          <a:p>
            <a:pPr algn="just">
              <a:buFont typeface="Wingdings" pitchFamily="2" charset="2"/>
              <a:buChar char="Ø"/>
            </a:pPr>
            <a:r>
              <a:rPr lang="es-ES" dirty="0" smtClean="0"/>
              <a:t>SE RECOMIENDA PUBLICAR UN POST VARIAS VECES POR SEMANA.</a:t>
            </a:r>
          </a:p>
          <a:p>
            <a:pPr algn="just">
              <a:buFont typeface="Wingdings" pitchFamily="2" charset="2"/>
              <a:buChar char="Ø"/>
            </a:pPr>
            <a:r>
              <a:rPr lang="es-ES" dirty="0" smtClean="0"/>
              <a:t>DEJA DE SER OPERATIVO CUANDO HAN PASADO MAS DE 3 MESES.</a:t>
            </a:r>
            <a:endParaRPr lang="es-ES" dirty="0"/>
          </a:p>
        </p:txBody>
      </p:sp>
    </p:spTree>
    <p:extLst>
      <p:ext uri="{BB962C8B-B14F-4D97-AF65-F5344CB8AC3E}">
        <p14:creationId xmlns:p14="http://schemas.microsoft.com/office/powerpoint/2010/main" val="336251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A8A8A8"/>
      </a:dk1>
      <a:lt1>
        <a:sysClr val="window" lastClr="1E1E1E"/>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A8A8A8"/>
      </a:dk1>
      <a:lt1>
        <a:sysClr val="window" lastClr="1E1E1E"/>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345</TotalTime>
  <Words>1984</Words>
  <Application>Microsoft Office PowerPoint</Application>
  <PresentationFormat>Presentación en pantalla (4:3)</PresentationFormat>
  <Paragraphs>234</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Austin</vt:lpstr>
      <vt:lpstr>HERRAMIENTAS 2.0 Y TURISMO</vt:lpstr>
      <vt:lpstr>HERRAMIENTAS 2.0</vt:lpstr>
      <vt:lpstr>HERRAMIENTAS 2.0 </vt:lpstr>
      <vt:lpstr>BLOG</vt:lpstr>
      <vt:lpstr>BLOG</vt:lpstr>
      <vt:lpstr>Servidores de BLOG</vt:lpstr>
      <vt:lpstr>CARACTERISTICAS DE LOS BLOG</vt:lpstr>
      <vt:lpstr>CARACTERISTICAS DE LOS BLOG</vt:lpstr>
      <vt:lpstr>CARACTERISTICAS DE LOS BLOG</vt:lpstr>
      <vt:lpstr>CARACTERISTICAS DE LOS BLOG</vt:lpstr>
      <vt:lpstr>CARACTERISTICAS DE LOS BLOG</vt:lpstr>
      <vt:lpstr>ESTRUCTURA DE UN BLOG</vt:lpstr>
      <vt:lpstr>ESTRUCTURA DE UN BLOG</vt:lpstr>
      <vt:lpstr>ESTRUCTURA DE UN BLOG</vt:lpstr>
      <vt:lpstr>ESTRUCTURA DE UN BLOG</vt:lpstr>
      <vt:lpstr>ESTRUCTURA DE UN BLOG</vt:lpstr>
      <vt:lpstr>TIPOS DE BLOGS</vt:lpstr>
      <vt:lpstr>TIPOS DE BLOGS</vt:lpstr>
      <vt:lpstr>TIPOS DE BLOGS</vt:lpstr>
      <vt:lpstr>COMO ESCRIBIR EN UN BLOG: ESTILO Y REDACCION</vt:lpstr>
      <vt:lpstr>COMO ESCRIBIR EN UN BLOG: ESTILO Y REDACCION</vt:lpstr>
      <vt:lpstr>BUENAS PRACTICAS EN LOS BLOG</vt:lpstr>
      <vt:lpstr>BLOGS Y TURISMO</vt:lpstr>
      <vt:lpstr>BLOGS Y TURISMO</vt:lpstr>
      <vt:lpstr>PAGINA WEB</vt:lpstr>
      <vt:lpstr>PAGINA WEB</vt:lpstr>
      <vt:lpstr>PAGINA WEB Y TURISMO</vt:lpstr>
      <vt:lpstr>PAGINA WEB Y TURISMO</vt:lpstr>
      <vt:lpstr>PAGINA WEB Y TURISMO</vt:lpstr>
      <vt:lpstr>PAGINA WEB Y TURISMO</vt:lpstr>
      <vt:lpstr>PAGINA DE FACEBOOK</vt:lpstr>
      <vt:lpstr>PAGINA DE FACEBOOK</vt:lpstr>
      <vt:lpstr>RECOMENDACIONES</vt:lpstr>
      <vt:lpstr>RECOMENDACIONES</vt:lpstr>
      <vt:lpstr>PAGINA DE FACEBOOK Y TURISMO - CAMPAÑA ONLINE</vt:lpstr>
      <vt:lpstr>CAMPAÑA ONLINE</vt:lpstr>
      <vt:lpstr>CAMPAÑA ONLINE</vt:lpstr>
      <vt:lpstr>CAMPAÑA ONLINE</vt:lpstr>
      <vt:lpstr>CAMPAÑA ONLINE</vt:lpstr>
      <vt:lpstr>CAMPAÑA ONLINE</vt:lpstr>
      <vt:lpstr>CONCLUSION</vt:lpstr>
      <vt:lpstr>BIBLIOGRAFIA</vt:lpstr>
      <vt:lpstr>TRABAJO PRACTICO N°10 </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LUCARDI</dc:creator>
  <cp:lastModifiedBy>Maquina</cp:lastModifiedBy>
  <cp:revision>37</cp:revision>
  <dcterms:created xsi:type="dcterms:W3CDTF">2019-06-07T18:49:58Z</dcterms:created>
  <dcterms:modified xsi:type="dcterms:W3CDTF">2020-06-19T01:14:39Z</dcterms:modified>
</cp:coreProperties>
</file>